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3.xml" ContentType="application/vnd.openxmlformats-officedocument.theme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theme/theme4.xml" ContentType="application/vnd.openxmlformats-officedocument.theme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8" r:id="rId2"/>
    <p:sldMasterId id="2147483680" r:id="rId3"/>
    <p:sldMasterId id="2147483692" r:id="rId4"/>
    <p:sldMasterId id="2147483704" r:id="rId5"/>
  </p:sldMasterIdLst>
  <p:notesMasterIdLst>
    <p:notesMasterId r:id="rId10"/>
  </p:notesMasterIdLst>
  <p:handoutMasterIdLst>
    <p:handoutMasterId r:id="rId11"/>
  </p:handoutMasterIdLst>
  <p:sldIdLst>
    <p:sldId id="387" r:id="rId6"/>
    <p:sldId id="388" r:id="rId7"/>
    <p:sldId id="393" r:id="rId8"/>
    <p:sldId id="392" r:id="rId9"/>
  </p:sldIdLst>
  <p:sldSz cx="12192000" cy="6858000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2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DF6"/>
    <a:srgbClr val="FF9933"/>
    <a:srgbClr val="E3DE00"/>
    <a:srgbClr val="CCFF33"/>
    <a:srgbClr val="7CBF33"/>
    <a:srgbClr val="F6C922"/>
    <a:srgbClr val="E64A1D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60" autoAdjust="0"/>
  </p:normalViewPr>
  <p:slideViewPr>
    <p:cSldViewPr snapToGrid="0">
      <p:cViewPr varScale="1">
        <p:scale>
          <a:sx n="110" d="100"/>
          <a:sy n="110" d="100"/>
        </p:scale>
        <p:origin x="594" y="78"/>
      </p:cViewPr>
      <p:guideLst>
        <p:guide orient="horz" pos="2160"/>
        <p:guide pos="3821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3822" y="102"/>
      </p:cViewPr>
      <p:guideLst/>
    </p:cSldViewPr>
  </p:notesViewPr>
  <p:gridSpacing cx="72006" cy="72006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2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handoutMaster" Target="handoutMasters/handoutMaster1.xml"/><Relationship Id="rId5" Type="http://schemas.openxmlformats.org/officeDocument/2006/relationships/slideMaster" Target="slideMasters/slideMaster5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5251CC1C-92AD-4928-9E8A-F0BD5A6ECF62}" type="datetime1">
              <a:rPr lang="zh-CN" altLang="en-US"/>
              <a:pPr>
                <a:defRPr/>
              </a:pPr>
              <a:t>2019/11/12 Tuesday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bg1"/>
                </a:solidFill>
                <a:cs typeface="+mn-cs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5470989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0A12CEB1-CD34-4D01-890D-BCAD39F3C401}" type="datetime1">
              <a:rPr lang="zh-CN" altLang="en-US"/>
              <a:pPr>
                <a:defRPr/>
              </a:pPr>
              <a:t>2019/11/12 Tuesday</a:t>
            </a:fld>
            <a:endParaRPr lang="zh-CN" altLang="en-US"/>
          </a:p>
        </p:txBody>
      </p:sp>
      <p:sp>
        <p:nvSpPr>
          <p:cNvPr id="37892" name="幻灯片图像占位符 3"/>
          <p:cNvSpPr>
            <a:spLocks noGrp="1" noRot="1" noChangeAspect="1" noChangeArrowheads="1"/>
          </p:cNvSpPr>
          <p:nvPr>
            <p:ph type="sldImg" idx="4294967295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41" name="备注占位符 4"/>
          <p:cNvSpPr>
            <a:spLocks noGrp="1" noChangeArrowheads="1"/>
          </p:cNvSpPr>
          <p:nvPr>
            <p:ph type="body" sz="quarter" idx="4294967295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E9988289-01C4-4982-B059-046AE61C3F8B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0686315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noProof="1" smtClean="0"/>
              <a:t>单击此处编辑母版副标题样式</a:t>
            </a:r>
            <a:endParaRPr lang="zh-CN" altLang="en-US" noProof="1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13948007"/>
      </p:ext>
    </p:extLst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62221487"/>
      </p:ext>
    </p:extLst>
  </p:cSld>
  <p:clrMapOvr>
    <a:masterClrMapping/>
  </p:clrMapOvr>
  <p:transition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919634" y="411163"/>
            <a:ext cx="2840567" cy="5391150"/>
          </a:xfrm>
        </p:spPr>
        <p:txBody>
          <a:bodyPr vert="eaVert"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393700" y="411163"/>
            <a:ext cx="8322733" cy="5391150"/>
          </a:xfrm>
        </p:spPr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77419914"/>
      </p:ext>
    </p:extLst>
  </p:cSld>
  <p:clrMapOvr>
    <a:masterClrMapping/>
  </p:clrMapOvr>
  <p:transition>
    <p:push dir="u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81258773"/>
      </p:ext>
    </p:extLst>
  </p:cSld>
  <p:clrMapOvr>
    <a:masterClrMapping/>
  </p:clrMapOvr>
  <p:transition>
    <p:push dir="u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椭圆 1"/>
          <p:cNvSpPr/>
          <p:nvPr userDrawn="1"/>
        </p:nvSpPr>
        <p:spPr>
          <a:xfrm>
            <a:off x="233363" y="841375"/>
            <a:ext cx="215900" cy="215900"/>
          </a:xfrm>
          <a:prstGeom prst="ellipse">
            <a:avLst/>
          </a:prstGeom>
          <a:solidFill>
            <a:schemeClr val="bg1">
              <a:alpha val="83137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>
              <a:solidFill>
                <a:schemeClr val="tx1"/>
              </a:solidFill>
              <a:ea typeface="宋体" pitchFamily="2" charset="-122"/>
            </a:endParaRPr>
          </a:p>
        </p:txBody>
      </p:sp>
      <p:sp>
        <p:nvSpPr>
          <p:cNvPr id="3" name="椭圆 2"/>
          <p:cNvSpPr/>
          <p:nvPr userDrawn="1"/>
        </p:nvSpPr>
        <p:spPr>
          <a:xfrm>
            <a:off x="522288" y="841375"/>
            <a:ext cx="215900" cy="215900"/>
          </a:xfrm>
          <a:prstGeom prst="ellipse">
            <a:avLst/>
          </a:prstGeom>
          <a:solidFill>
            <a:schemeClr val="bg1">
              <a:alpha val="83137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>
              <a:solidFill>
                <a:schemeClr val="tx1"/>
              </a:solidFill>
              <a:ea typeface="宋体" pitchFamily="2" charset="-122"/>
            </a:endParaRPr>
          </a:p>
        </p:txBody>
      </p:sp>
      <p:sp>
        <p:nvSpPr>
          <p:cNvPr id="4" name="椭圆 3"/>
          <p:cNvSpPr/>
          <p:nvPr userDrawn="1"/>
        </p:nvSpPr>
        <p:spPr>
          <a:xfrm>
            <a:off x="809625" y="841375"/>
            <a:ext cx="215900" cy="215900"/>
          </a:xfrm>
          <a:prstGeom prst="ellipse">
            <a:avLst/>
          </a:prstGeom>
          <a:solidFill>
            <a:schemeClr val="bg1">
              <a:alpha val="83137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>
              <a:solidFill>
                <a:schemeClr val="tx1"/>
              </a:solidFill>
              <a:ea typeface="宋体" pitchFamily="2" charset="-122"/>
            </a:endParaRPr>
          </a:p>
        </p:txBody>
      </p:sp>
      <p:sp>
        <p:nvSpPr>
          <p:cNvPr id="5" name="椭圆 4"/>
          <p:cNvSpPr/>
          <p:nvPr userDrawn="1"/>
        </p:nvSpPr>
        <p:spPr>
          <a:xfrm>
            <a:off x="1096963" y="841375"/>
            <a:ext cx="215900" cy="215900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>
              <a:solidFill>
                <a:schemeClr val="tx1"/>
              </a:solidFill>
              <a:ea typeface="宋体" pitchFamily="2" charset="-122"/>
            </a:endParaRPr>
          </a:p>
        </p:txBody>
      </p:sp>
      <p:sp>
        <p:nvSpPr>
          <p:cNvPr id="6" name="TextBox 28"/>
          <p:cNvSpPr txBox="1">
            <a:spLocks noChangeArrowheads="1"/>
          </p:cNvSpPr>
          <p:nvPr userDrawn="1"/>
        </p:nvSpPr>
        <p:spPr bwMode="auto">
          <a:xfrm>
            <a:off x="1628775" y="750888"/>
            <a:ext cx="3603625" cy="401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defRPr/>
            </a:pPr>
            <a:r>
              <a:rPr lang="zh-CN" altLang="en-US" sz="2000" b="1" smtClean="0">
                <a:solidFill>
                  <a:srgbClr val="F2F2F2"/>
                </a:solidFill>
                <a:latin typeface="华康俪金黑W8(P)" pitchFamily="34" charset="-122"/>
                <a:ea typeface="华康俪金黑W8(P)" pitchFamily="34" charset="-122"/>
              </a:rPr>
              <a:t>四、辅导员工作特色凝练</a:t>
            </a:r>
          </a:p>
        </p:txBody>
      </p:sp>
      <p:sp>
        <p:nvSpPr>
          <p:cNvPr id="7" name="椭圆 6"/>
          <p:cNvSpPr/>
          <p:nvPr userDrawn="1"/>
        </p:nvSpPr>
        <p:spPr>
          <a:xfrm>
            <a:off x="1384300" y="842963"/>
            <a:ext cx="215900" cy="215900"/>
          </a:xfrm>
          <a:prstGeom prst="ellipse">
            <a:avLst/>
          </a:prstGeom>
          <a:solidFill>
            <a:schemeClr val="bg1">
              <a:alpha val="83137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>
              <a:solidFill>
                <a:schemeClr val="tx1"/>
              </a:solidFill>
              <a:ea typeface="宋体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862836648"/>
      </p:ext>
    </p:extLst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椭圆 1"/>
          <p:cNvSpPr/>
          <p:nvPr userDrawn="1"/>
        </p:nvSpPr>
        <p:spPr>
          <a:xfrm>
            <a:off x="441325" y="833438"/>
            <a:ext cx="215900" cy="215900"/>
          </a:xfrm>
          <a:prstGeom prst="ellipse">
            <a:avLst/>
          </a:prstGeom>
          <a:solidFill>
            <a:schemeClr val="bg1">
              <a:alpha val="83137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>
              <a:solidFill>
                <a:schemeClr val="tx1"/>
              </a:solidFill>
              <a:ea typeface="宋体" pitchFamily="2" charset="-122"/>
            </a:endParaRPr>
          </a:p>
        </p:txBody>
      </p:sp>
      <p:sp>
        <p:nvSpPr>
          <p:cNvPr id="3" name="椭圆 2"/>
          <p:cNvSpPr/>
          <p:nvPr userDrawn="1"/>
        </p:nvSpPr>
        <p:spPr>
          <a:xfrm>
            <a:off x="730250" y="833438"/>
            <a:ext cx="215900" cy="215900"/>
          </a:xfrm>
          <a:prstGeom prst="ellipse">
            <a:avLst/>
          </a:prstGeom>
          <a:solidFill>
            <a:schemeClr val="bg1">
              <a:alpha val="83137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>
              <a:solidFill>
                <a:schemeClr val="tx1"/>
              </a:solidFill>
              <a:ea typeface="宋体" pitchFamily="2" charset="-122"/>
            </a:endParaRPr>
          </a:p>
        </p:txBody>
      </p:sp>
      <p:sp>
        <p:nvSpPr>
          <p:cNvPr id="4" name="椭圆 3"/>
          <p:cNvSpPr/>
          <p:nvPr userDrawn="1"/>
        </p:nvSpPr>
        <p:spPr>
          <a:xfrm>
            <a:off x="1017588" y="833438"/>
            <a:ext cx="215900" cy="215900"/>
          </a:xfrm>
          <a:prstGeom prst="ellipse">
            <a:avLst/>
          </a:prstGeom>
          <a:solidFill>
            <a:schemeClr val="bg1">
              <a:alpha val="83137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>
              <a:solidFill>
                <a:schemeClr val="tx1"/>
              </a:solidFill>
              <a:ea typeface="宋体" pitchFamily="2" charset="-122"/>
            </a:endParaRPr>
          </a:p>
        </p:txBody>
      </p:sp>
      <p:sp>
        <p:nvSpPr>
          <p:cNvPr id="5" name="椭圆 4"/>
          <p:cNvSpPr/>
          <p:nvPr userDrawn="1"/>
        </p:nvSpPr>
        <p:spPr>
          <a:xfrm>
            <a:off x="1304925" y="833438"/>
            <a:ext cx="215900" cy="215900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>
              <a:solidFill>
                <a:schemeClr val="tx1"/>
              </a:solidFill>
              <a:ea typeface="宋体" pitchFamily="2" charset="-122"/>
            </a:endParaRPr>
          </a:p>
        </p:txBody>
      </p:sp>
      <p:sp>
        <p:nvSpPr>
          <p:cNvPr id="6" name="TextBox 28"/>
          <p:cNvSpPr txBox="1">
            <a:spLocks noChangeArrowheads="1"/>
          </p:cNvSpPr>
          <p:nvPr userDrawn="1"/>
        </p:nvSpPr>
        <p:spPr bwMode="auto">
          <a:xfrm>
            <a:off x="1612900" y="742950"/>
            <a:ext cx="36020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defRPr/>
            </a:pPr>
            <a:r>
              <a:rPr lang="zh-CN" altLang="en-US" sz="2000" b="1" smtClean="0">
                <a:solidFill>
                  <a:srgbClr val="F2F2F2"/>
                </a:solidFill>
                <a:latin typeface="华康俪金黑W8(P)" pitchFamily="34" charset="-122"/>
                <a:ea typeface="华康俪金黑W8(P)" pitchFamily="34" charset="-122"/>
              </a:rPr>
              <a:t>五、主要问题不足</a:t>
            </a:r>
          </a:p>
        </p:txBody>
      </p:sp>
      <p:sp>
        <p:nvSpPr>
          <p:cNvPr id="7" name="椭圆 6"/>
          <p:cNvSpPr/>
          <p:nvPr userDrawn="1"/>
        </p:nvSpPr>
        <p:spPr>
          <a:xfrm>
            <a:off x="136525" y="835025"/>
            <a:ext cx="215900" cy="215900"/>
          </a:xfrm>
          <a:prstGeom prst="ellipse">
            <a:avLst/>
          </a:prstGeom>
          <a:solidFill>
            <a:schemeClr val="bg1">
              <a:alpha val="83137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>
              <a:solidFill>
                <a:schemeClr val="tx1"/>
              </a:solidFill>
              <a:ea typeface="宋体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996600026"/>
      </p:ext>
    </p:extLst>
  </p:cSld>
  <p:clrMapOvr>
    <a:masterClrMapping/>
  </p:clrMapOvr>
  <p:transition>
    <p:push dir="u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07361309"/>
      </p:ext>
    </p:extLst>
  </p:cSld>
  <p:clrMapOvr>
    <a:masterClrMapping/>
  </p:clrMapOvr>
  <p:transition>
    <p:push dir="u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70264931"/>
      </p:ext>
    </p:extLst>
  </p:cSld>
  <p:clrMapOvr>
    <a:masterClrMapping/>
  </p:clrMapOvr>
  <p:transition>
    <p:push dir="u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04075634"/>
      </p:ext>
    </p:extLst>
  </p:cSld>
  <p:clrMapOvr>
    <a:masterClrMapping/>
  </p:clrMapOvr>
  <p:transition>
    <p:push dir="u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914400" y="2130430"/>
            <a:ext cx="10363200" cy="1470025"/>
          </a:xfr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noProof="1" smtClean="0"/>
              <a:t>单击此处编辑母版副标题样式</a:t>
            </a:r>
            <a:endParaRPr lang="zh-CN" altLang="en-US" noProof="1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2619183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634508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58944774"/>
      </p:ext>
    </p:extLst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63084" y="4406905"/>
            <a:ext cx="103632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6571779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393701" y="1489075"/>
            <a:ext cx="5581651" cy="43132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8554" y="1489075"/>
            <a:ext cx="5581649" cy="43132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5389324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93370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93370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9545358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3933846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2980490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766733" y="273055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09603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8184471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CN" altLang="en-US" noProof="0" smtClean="0"/>
              <a:t>单击图标添加图片</a:t>
            </a:r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6094368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9596621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919637" y="411163"/>
            <a:ext cx="2840567" cy="5391150"/>
          </a:xfrm>
        </p:spPr>
        <p:txBody>
          <a:bodyPr vert="eaVert"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393700" y="411163"/>
            <a:ext cx="8322733" cy="5391150"/>
          </a:xfrm>
        </p:spPr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207400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914400" y="2130432"/>
            <a:ext cx="10363200" cy="1470025"/>
          </a:xfr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noProof="1" smtClean="0"/>
              <a:t>单击此处编辑母版副标题样式</a:t>
            </a:r>
            <a:endParaRPr lang="zh-CN" altLang="en-US" noProof="1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839967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21198421"/>
      </p:ext>
    </p:extLst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2307162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63084" y="4406907"/>
            <a:ext cx="103632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37384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393701" y="1489075"/>
            <a:ext cx="5581651" cy="43132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8556" y="1489075"/>
            <a:ext cx="5581649" cy="43132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7611072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93372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93372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374541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2443755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0518659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766733" y="273057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09603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43230204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CN" altLang="en-US" noProof="0" smtClean="0"/>
              <a:t>单击图标添加图片</a:t>
            </a:r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5620651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92850730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919638" y="411163"/>
            <a:ext cx="2840567" cy="5391150"/>
          </a:xfrm>
        </p:spPr>
        <p:txBody>
          <a:bodyPr vert="eaVert"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393700" y="411163"/>
            <a:ext cx="8322733" cy="5391150"/>
          </a:xfrm>
        </p:spPr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827507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393700" y="1489075"/>
            <a:ext cx="5581651" cy="43132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8552" y="1489075"/>
            <a:ext cx="5581649" cy="43132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80854382"/>
      </p:ext>
    </p:extLst>
  </p:cSld>
  <p:clrMapOvr>
    <a:masterClrMapping/>
  </p:clrMapOvr>
  <p:transition>
    <p:push dir="u"/>
  </p:transition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914400" y="2130434"/>
            <a:ext cx="10363200" cy="1470025"/>
          </a:xfr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noProof="1" smtClean="0"/>
              <a:t>单击此处编辑母版副标题样式</a:t>
            </a:r>
            <a:endParaRPr lang="zh-CN" altLang="en-US" noProof="1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32583331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62467105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63084" y="4406909"/>
            <a:ext cx="103632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83395899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393701" y="1489075"/>
            <a:ext cx="5581651" cy="43132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8557" y="1489075"/>
            <a:ext cx="5581649" cy="43132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75865882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93373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93373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06933913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62270081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77991160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766733" y="273059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09603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43078691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CN" altLang="en-US" noProof="0" smtClean="0"/>
              <a:t>单击图标添加图片</a:t>
            </a:r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5826745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635316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81858108"/>
      </p:ext>
    </p:extLst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919639" y="411163"/>
            <a:ext cx="2840567" cy="5391150"/>
          </a:xfrm>
        </p:spPr>
        <p:txBody>
          <a:bodyPr vert="eaVert"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393700" y="411163"/>
            <a:ext cx="8322733" cy="5391150"/>
          </a:xfrm>
        </p:spPr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08232395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914400" y="2130436"/>
            <a:ext cx="10363200" cy="1470025"/>
          </a:xfr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noProof="1" smtClean="0"/>
              <a:t>单击此处编辑母版副标题样式</a:t>
            </a:r>
            <a:endParaRPr lang="zh-CN" altLang="en-US" noProof="1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99403506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7320609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63084" y="4406911"/>
            <a:ext cx="103632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26424963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393701" y="1489075"/>
            <a:ext cx="5581651" cy="43132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8558" y="1489075"/>
            <a:ext cx="5581649" cy="43132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543579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93374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93374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08566188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23578508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1605324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766733" y="27306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09603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52653202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CN" altLang="en-US" noProof="0" smtClean="0"/>
              <a:t>单击图标添加图片</a:t>
            </a:r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775220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62459867"/>
      </p:ext>
    </p:extLst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33753939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919641" y="411163"/>
            <a:ext cx="2840567" cy="5391150"/>
          </a:xfrm>
        </p:spPr>
        <p:txBody>
          <a:bodyPr vert="eaVert"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393700" y="411163"/>
            <a:ext cx="8322733" cy="5391150"/>
          </a:xfrm>
        </p:spPr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054236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椭圆 1"/>
          <p:cNvSpPr/>
          <p:nvPr userDrawn="1"/>
        </p:nvSpPr>
        <p:spPr>
          <a:xfrm>
            <a:off x="101600" y="833438"/>
            <a:ext cx="215900" cy="215900"/>
          </a:xfrm>
          <a:prstGeom prst="ellipse">
            <a:avLst/>
          </a:prstGeom>
          <a:solidFill>
            <a:schemeClr val="bg1">
              <a:alpha val="83137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>
              <a:solidFill>
                <a:schemeClr val="tx1"/>
              </a:solidFill>
              <a:ea typeface="宋体" pitchFamily="2" charset="-122"/>
            </a:endParaRPr>
          </a:p>
        </p:txBody>
      </p:sp>
      <p:sp>
        <p:nvSpPr>
          <p:cNvPr id="3" name="椭圆 2"/>
          <p:cNvSpPr/>
          <p:nvPr userDrawn="1"/>
        </p:nvSpPr>
        <p:spPr>
          <a:xfrm>
            <a:off x="388938" y="833438"/>
            <a:ext cx="215900" cy="215900"/>
          </a:xfrm>
          <a:prstGeom prst="ellipse">
            <a:avLst/>
          </a:prstGeom>
          <a:solidFill>
            <a:schemeClr val="bg1">
              <a:alpha val="83137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>
              <a:solidFill>
                <a:schemeClr val="tx1"/>
              </a:solidFill>
              <a:ea typeface="宋体" pitchFamily="2" charset="-122"/>
            </a:endParaRPr>
          </a:p>
        </p:txBody>
      </p:sp>
      <p:sp>
        <p:nvSpPr>
          <p:cNvPr id="4" name="椭圆 3"/>
          <p:cNvSpPr/>
          <p:nvPr userDrawn="1"/>
        </p:nvSpPr>
        <p:spPr>
          <a:xfrm>
            <a:off x="676275" y="833438"/>
            <a:ext cx="215900" cy="215900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>
              <a:solidFill>
                <a:schemeClr val="tx1"/>
              </a:solidFill>
              <a:ea typeface="宋体" pitchFamily="2" charset="-122"/>
            </a:endParaRPr>
          </a:p>
        </p:txBody>
      </p:sp>
      <p:sp>
        <p:nvSpPr>
          <p:cNvPr id="5" name="椭圆 4"/>
          <p:cNvSpPr/>
          <p:nvPr userDrawn="1"/>
        </p:nvSpPr>
        <p:spPr>
          <a:xfrm>
            <a:off x="965200" y="833438"/>
            <a:ext cx="215900" cy="215900"/>
          </a:xfrm>
          <a:prstGeom prst="ellipse">
            <a:avLst/>
          </a:prstGeom>
          <a:solidFill>
            <a:schemeClr val="bg1">
              <a:alpha val="83137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>
              <a:solidFill>
                <a:schemeClr val="tx1"/>
              </a:solidFill>
              <a:ea typeface="宋体" pitchFamily="2" charset="-122"/>
            </a:endParaRPr>
          </a:p>
        </p:txBody>
      </p:sp>
      <p:sp>
        <p:nvSpPr>
          <p:cNvPr id="6" name="TextBox 28"/>
          <p:cNvSpPr txBox="1">
            <a:spLocks noChangeArrowheads="1"/>
          </p:cNvSpPr>
          <p:nvPr userDrawn="1"/>
        </p:nvSpPr>
        <p:spPr bwMode="auto">
          <a:xfrm>
            <a:off x="1412875" y="742950"/>
            <a:ext cx="558641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defRPr/>
            </a:pPr>
            <a:r>
              <a:rPr lang="zh-CN" altLang="en-US" sz="2000" b="1" smtClean="0">
                <a:solidFill>
                  <a:srgbClr val="F2F2F2"/>
                </a:solidFill>
                <a:latin typeface="华康俪金黑W8(P)" pitchFamily="34" charset="-122"/>
                <a:ea typeface="华康俪金黑W8(P)" pitchFamily="34" charset="-122"/>
              </a:rPr>
              <a:t>三、辅导员队伍在学院发展中做出的突出贡献</a:t>
            </a:r>
          </a:p>
        </p:txBody>
      </p:sp>
      <p:sp>
        <p:nvSpPr>
          <p:cNvPr id="7" name="椭圆 6"/>
          <p:cNvSpPr/>
          <p:nvPr userDrawn="1"/>
        </p:nvSpPr>
        <p:spPr>
          <a:xfrm>
            <a:off x="1258888" y="835025"/>
            <a:ext cx="215900" cy="215900"/>
          </a:xfrm>
          <a:prstGeom prst="ellipse">
            <a:avLst/>
          </a:prstGeom>
          <a:solidFill>
            <a:schemeClr val="bg1">
              <a:alpha val="83137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>
              <a:solidFill>
                <a:schemeClr val="tx1"/>
              </a:solidFill>
              <a:ea typeface="宋体" pitchFamily="2" charset="-122"/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75951446"/>
      </p:ext>
    </p:extLst>
  </p:cSld>
  <p:clrMapOvr>
    <a:masterClrMapping/>
  </p:clrMapOvr>
  <p:transition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47895192"/>
      </p:ext>
    </p:extLst>
  </p:cSld>
  <p:clrMapOvr>
    <a:masterClrMapping/>
  </p:clrMapOvr>
  <p:transition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CN" altLang="en-US" noProof="0" smtClean="0"/>
              <a:t>单击图标添加图片</a:t>
            </a:r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5936980"/>
      </p:ext>
    </p:extLst>
  </p:cSld>
  <p:clrMapOvr>
    <a:masterClrMapping/>
  </p:clrMapOvr>
  <p:transition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3.jpe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4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6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1.xml"/><Relationship Id="rId7" Type="http://schemas.openxmlformats.org/officeDocument/2006/relationships/slideLayout" Target="../slideLayouts/slideLayout35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30.xml"/><Relationship Id="rId1" Type="http://schemas.openxmlformats.org/officeDocument/2006/relationships/slideLayout" Target="../slideLayouts/slideLayout29.xml"/><Relationship Id="rId6" Type="http://schemas.openxmlformats.org/officeDocument/2006/relationships/slideLayout" Target="../slideLayouts/slideLayout34.xml"/><Relationship Id="rId11" Type="http://schemas.openxmlformats.org/officeDocument/2006/relationships/slideLayout" Target="../slideLayouts/slideLayout39.xml"/><Relationship Id="rId5" Type="http://schemas.openxmlformats.org/officeDocument/2006/relationships/slideLayout" Target="../slideLayouts/slideLayout33.xml"/><Relationship Id="rId10" Type="http://schemas.openxmlformats.org/officeDocument/2006/relationships/slideLayout" Target="../slideLayouts/slideLayout38.xml"/><Relationship Id="rId4" Type="http://schemas.openxmlformats.org/officeDocument/2006/relationships/slideLayout" Target="../slideLayouts/slideLayout32.xml"/><Relationship Id="rId9" Type="http://schemas.openxmlformats.org/officeDocument/2006/relationships/slideLayout" Target="../slideLayouts/slideLayout37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7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42.xml"/><Relationship Id="rId7" Type="http://schemas.openxmlformats.org/officeDocument/2006/relationships/slideLayout" Target="../slideLayouts/slideLayout46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41.xml"/><Relationship Id="rId1" Type="http://schemas.openxmlformats.org/officeDocument/2006/relationships/slideLayout" Target="../slideLayouts/slideLayout40.xml"/><Relationship Id="rId6" Type="http://schemas.openxmlformats.org/officeDocument/2006/relationships/slideLayout" Target="../slideLayouts/slideLayout45.xml"/><Relationship Id="rId11" Type="http://schemas.openxmlformats.org/officeDocument/2006/relationships/slideLayout" Target="../slideLayouts/slideLayout50.xml"/><Relationship Id="rId5" Type="http://schemas.openxmlformats.org/officeDocument/2006/relationships/slideLayout" Target="../slideLayouts/slideLayout44.xml"/><Relationship Id="rId10" Type="http://schemas.openxmlformats.org/officeDocument/2006/relationships/slideLayout" Target="../slideLayouts/slideLayout49.xml"/><Relationship Id="rId4" Type="http://schemas.openxmlformats.org/officeDocument/2006/relationships/slideLayout" Target="../slideLayouts/slideLayout43.xml"/><Relationship Id="rId9" Type="http://schemas.openxmlformats.org/officeDocument/2006/relationships/slideLayout" Target="../slideLayouts/slideLayout48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53.xml"/><Relationship Id="rId7" Type="http://schemas.openxmlformats.org/officeDocument/2006/relationships/slideLayout" Target="../slideLayouts/slideLayout57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52.xml"/><Relationship Id="rId1" Type="http://schemas.openxmlformats.org/officeDocument/2006/relationships/slideLayout" Target="../slideLayouts/slideLayout51.xml"/><Relationship Id="rId6" Type="http://schemas.openxmlformats.org/officeDocument/2006/relationships/slideLayout" Target="../slideLayouts/slideLayout56.xml"/><Relationship Id="rId11" Type="http://schemas.openxmlformats.org/officeDocument/2006/relationships/slideLayout" Target="../slideLayouts/slideLayout61.xml"/><Relationship Id="rId5" Type="http://schemas.openxmlformats.org/officeDocument/2006/relationships/slideLayout" Target="../slideLayouts/slideLayout55.xml"/><Relationship Id="rId10" Type="http://schemas.openxmlformats.org/officeDocument/2006/relationships/slideLayout" Target="../slideLayouts/slideLayout60.xml"/><Relationship Id="rId4" Type="http://schemas.openxmlformats.org/officeDocument/2006/relationships/slideLayout" Target="../slideLayouts/slideLayout54.xml"/><Relationship Id="rId9" Type="http://schemas.openxmlformats.org/officeDocument/2006/relationships/slideLayout" Target="../slideLayouts/slideLayout5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blipFill dpi="0" rotWithShape="0">
          <a:blip r:embed="rId19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图片 7" descr="logo.jpg"/>
          <p:cNvPicPr>
            <a:picLocks noChangeAspect="1" noChangeArrowheads="1"/>
          </p:cNvPicPr>
          <p:nvPr userDrawn="1"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1058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393700" y="1489075"/>
            <a:ext cx="11366500" cy="431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Textmasterformate durch Klicken bearbeiten</a:t>
            </a:r>
          </a:p>
          <a:p>
            <a:pPr lvl="1"/>
            <a:r>
              <a:rPr lang="en-US" altLang="zh-CN" smtClean="0"/>
              <a:t>Zweite Ebene</a:t>
            </a:r>
          </a:p>
          <a:p>
            <a:pPr lvl="2"/>
            <a:r>
              <a:rPr lang="en-US" altLang="zh-CN" smtClean="0"/>
              <a:t>Dritte Ebene</a:t>
            </a:r>
          </a:p>
          <a:p>
            <a:pPr lvl="3"/>
            <a:r>
              <a:rPr lang="en-US" altLang="zh-CN" smtClean="0"/>
              <a:t>Vierte Ebene</a:t>
            </a:r>
          </a:p>
          <a:p>
            <a:pPr lvl="4"/>
            <a:r>
              <a:rPr lang="en-US" altLang="zh-CN" smtClean="0"/>
              <a:t>Fünfte Ebene</a:t>
            </a:r>
          </a:p>
        </p:txBody>
      </p:sp>
      <p:sp>
        <p:nvSpPr>
          <p:cNvPr id="1029" name="Rectangle 7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374650" y="311150"/>
            <a:ext cx="1136015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Klicken Sie, um das Titelformat zu bearbeiten</a:t>
            </a:r>
          </a:p>
        </p:txBody>
      </p:sp>
      <p:sp>
        <p:nvSpPr>
          <p:cNvPr id="2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365875"/>
            <a:ext cx="386080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solidFill>
                  <a:schemeClr val="bg1"/>
                </a:solidFill>
                <a:ea typeface="宋体" pitchFamily="2" charset="-122"/>
                <a:cs typeface="+mn-cs"/>
              </a:defRPr>
            </a:lvl1pPr>
          </a:lstStyle>
          <a:p>
            <a:pPr>
              <a:defRPr/>
            </a:pPr>
            <a:endParaRPr lang="zh-CN" altLang="en-US"/>
          </a:p>
        </p:txBody>
      </p:sp>
      <p:pic>
        <p:nvPicPr>
          <p:cNvPr id="1031" name="图片 5" descr="上海海关学院校牌1.JPG"/>
          <p:cNvPicPr>
            <a:picLocks noChangeAspect="1" noChangeArrowheads="1"/>
          </p:cNvPicPr>
          <p:nvPr userDrawn="1"/>
        </p:nvPicPr>
        <p:blipFill>
          <a:blip r:embed="rId21">
            <a:clrChange>
              <a:clrFrom>
                <a:srgbClr val="010101"/>
              </a:clrFrom>
              <a:clrTo>
                <a:srgbClr val="010101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073" r="12073"/>
          <a:stretch>
            <a:fillRect/>
          </a:stretch>
        </p:blipFill>
        <p:spPr bwMode="auto">
          <a:xfrm>
            <a:off x="650875" y="6264275"/>
            <a:ext cx="1482725" cy="468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图片 6" descr="金属色校徽线图.png"/>
          <p:cNvPicPr>
            <a:picLocks noChangeAspect="1" noChangeArrowheads="1"/>
          </p:cNvPicPr>
          <p:nvPr userDrawn="1"/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350" y="6191250"/>
            <a:ext cx="587375" cy="57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45" r:id="rId1"/>
    <p:sldLayoutId id="2147483846" r:id="rId2"/>
    <p:sldLayoutId id="2147483847" r:id="rId3"/>
    <p:sldLayoutId id="2147483848" r:id="rId4"/>
    <p:sldLayoutId id="2147483849" r:id="rId5"/>
    <p:sldLayoutId id="2147483850" r:id="rId6"/>
    <p:sldLayoutId id="2147483901" r:id="rId7"/>
    <p:sldLayoutId id="2147483851" r:id="rId8"/>
    <p:sldLayoutId id="2147483852" r:id="rId9"/>
    <p:sldLayoutId id="2147483853" r:id="rId10"/>
    <p:sldLayoutId id="2147483854" r:id="rId11"/>
    <p:sldLayoutId id="2147483904" r:id="rId12"/>
    <p:sldLayoutId id="2147483905" r:id="rId13"/>
    <p:sldLayoutId id="2147483906" r:id="rId14"/>
    <p:sldLayoutId id="2147483855" r:id="rId15"/>
    <p:sldLayoutId id="2147483856" r:id="rId16"/>
    <p:sldLayoutId id="2147483907" r:id="rId17"/>
  </p:sldLayoutIdLst>
  <p:transition>
    <p:push dir="u"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微软雅黑" pitchFamily="34" charset="-122"/>
          <a:ea typeface="微软雅黑" pitchFamily="34" charset="-122"/>
          <a:cs typeface="Arial" panose="020B060402020202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微软雅黑" pitchFamily="34" charset="-122"/>
          <a:ea typeface="微软雅黑" pitchFamily="34" charset="-122"/>
          <a:cs typeface="Arial" panose="020B060402020202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微软雅黑" pitchFamily="34" charset="-122"/>
          <a:ea typeface="微软雅黑" pitchFamily="34" charset="-122"/>
          <a:cs typeface="Arial" panose="020B060402020202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微软雅黑" pitchFamily="34" charset="-122"/>
          <a:ea typeface="微软雅黑" pitchFamily="34" charset="-122"/>
          <a:cs typeface="Arial" panose="020B0604020202020204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180975" indent="-180975" algn="l" rtl="0" eaLnBrk="0" fontAlgn="base" hangingPunct="0">
        <a:spcBef>
          <a:spcPct val="0"/>
        </a:spcBef>
        <a:spcAft>
          <a:spcPct val="40000"/>
        </a:spcAft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444500" indent="-261938" algn="l" rtl="0" eaLnBrk="0" fontAlgn="base" hangingPunct="0">
        <a:spcBef>
          <a:spcPct val="0"/>
        </a:spcBef>
        <a:spcAft>
          <a:spcPct val="40000"/>
        </a:spcAft>
        <a:buChar char="–"/>
        <a:defRPr sz="2000">
          <a:solidFill>
            <a:schemeClr val="tx1"/>
          </a:solidFill>
          <a:latin typeface="+mn-lt"/>
          <a:cs typeface="+mn-cs"/>
        </a:defRPr>
      </a:lvl2pPr>
      <a:lvl3pPr marL="720725" indent="-274638" algn="l" rtl="0" eaLnBrk="0" fontAlgn="base" hangingPunct="0">
        <a:spcBef>
          <a:spcPct val="0"/>
        </a:spcBef>
        <a:spcAft>
          <a:spcPct val="40000"/>
        </a:spcAft>
        <a:buChar char="•"/>
        <a:defRPr sz="2000">
          <a:solidFill>
            <a:schemeClr val="tx1"/>
          </a:solidFill>
          <a:latin typeface="+mn-lt"/>
          <a:cs typeface="+mn-cs"/>
        </a:defRPr>
      </a:lvl3pPr>
      <a:lvl4pPr marL="987425" indent="-265113" algn="l" rtl="0" eaLnBrk="0" fontAlgn="base" hangingPunct="0">
        <a:spcBef>
          <a:spcPct val="0"/>
        </a:spcBef>
        <a:spcAft>
          <a:spcPct val="4000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1254125" indent="-265113" algn="l" rtl="0" eaLnBrk="0" fontAlgn="base" hangingPunct="0">
        <a:spcBef>
          <a:spcPct val="0"/>
        </a:spcBef>
        <a:spcAft>
          <a:spcPct val="4000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1711325" indent="-265430" algn="l" rtl="0" eaLnBrk="1" fontAlgn="base" hangingPunct="1">
        <a:spcBef>
          <a:spcPct val="0"/>
        </a:spcBef>
        <a:spcAft>
          <a:spcPct val="40000"/>
        </a:spcAft>
        <a:buChar char="»"/>
        <a:defRPr>
          <a:solidFill>
            <a:schemeClr val="tx1"/>
          </a:solidFill>
          <a:latin typeface="+mn-lt"/>
          <a:cs typeface="+mn-cs"/>
        </a:defRPr>
      </a:lvl6pPr>
      <a:lvl7pPr marL="2168525" indent="-265430" algn="l" rtl="0" eaLnBrk="1" fontAlgn="base" hangingPunct="1">
        <a:spcBef>
          <a:spcPct val="0"/>
        </a:spcBef>
        <a:spcAft>
          <a:spcPct val="40000"/>
        </a:spcAft>
        <a:buChar char="»"/>
        <a:defRPr>
          <a:solidFill>
            <a:schemeClr val="tx1"/>
          </a:solidFill>
          <a:latin typeface="+mn-lt"/>
          <a:cs typeface="+mn-cs"/>
        </a:defRPr>
      </a:lvl7pPr>
      <a:lvl8pPr marL="2625725" indent="-265430" algn="l" rtl="0" eaLnBrk="1" fontAlgn="base" hangingPunct="1">
        <a:spcBef>
          <a:spcPct val="0"/>
        </a:spcBef>
        <a:spcAft>
          <a:spcPct val="40000"/>
        </a:spcAft>
        <a:buChar char="»"/>
        <a:defRPr>
          <a:solidFill>
            <a:schemeClr val="tx1"/>
          </a:solidFill>
          <a:latin typeface="+mn-lt"/>
          <a:cs typeface="+mn-cs"/>
        </a:defRPr>
      </a:lvl8pPr>
      <a:lvl9pPr marL="3082925" indent="-265430" algn="l" rtl="0" eaLnBrk="1" fontAlgn="base" hangingPunct="1">
        <a:spcBef>
          <a:spcPct val="0"/>
        </a:spcBef>
        <a:spcAft>
          <a:spcPct val="40000"/>
        </a:spcAft>
        <a:buChar char="»"/>
        <a:defRPr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5"/>
          <p:cNvSpPr>
            <a:spLocks noChangeArrowheads="1"/>
          </p:cNvSpPr>
          <p:nvPr/>
        </p:nvSpPr>
        <p:spPr bwMode="auto">
          <a:xfrm>
            <a:off x="292100" y="6365875"/>
            <a:ext cx="179070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de-DE" altLang="en-US" sz="1000"/>
              <a:t>Page </a:t>
            </a:r>
            <a:r>
              <a:rPr lang="de-DE" altLang="en-US" sz="1000">
                <a:sym typeface="Wingdings" pitchFamily="2" charset="2"/>
              </a:rPr>
              <a:t></a:t>
            </a:r>
            <a:r>
              <a:rPr lang="de-DE" altLang="en-US" sz="1000"/>
              <a:t> </a:t>
            </a:r>
            <a:fld id="{F96B12CA-3C74-4B57-98F8-C11CDDD719D4}" type="slidenum">
              <a:rPr lang="de-DE" altLang="en-US" sz="1000"/>
              <a:pPr/>
              <a:t>‹#›</a:t>
            </a:fld>
            <a:endParaRPr lang="de-DE" altLang="en-US" sz="100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393700" y="1489075"/>
            <a:ext cx="11366500" cy="431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Textmasterformate durch Klicken bearbeiten</a:t>
            </a:r>
          </a:p>
          <a:p>
            <a:pPr lvl="1"/>
            <a:r>
              <a:rPr lang="en-US" altLang="zh-CN" smtClean="0"/>
              <a:t>Zweite Ebene</a:t>
            </a:r>
          </a:p>
          <a:p>
            <a:pPr lvl="2"/>
            <a:r>
              <a:rPr lang="en-US" altLang="zh-CN" smtClean="0"/>
              <a:t>Dritte Ebene</a:t>
            </a:r>
          </a:p>
          <a:p>
            <a:pPr lvl="3"/>
            <a:r>
              <a:rPr lang="en-US" altLang="zh-CN" smtClean="0"/>
              <a:t>Vierte Ebene</a:t>
            </a:r>
          </a:p>
          <a:p>
            <a:pPr lvl="4"/>
            <a:r>
              <a:rPr lang="en-US" altLang="zh-CN" smtClean="0"/>
              <a:t>Fünfte Ebene</a:t>
            </a:r>
          </a:p>
        </p:txBody>
      </p:sp>
      <p:sp>
        <p:nvSpPr>
          <p:cNvPr id="2052" name="Rectangle 7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00050" y="411163"/>
            <a:ext cx="1136015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Klicken Sie, um das Titelformat zu bearbeiten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365875"/>
            <a:ext cx="386080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solidFill>
                  <a:schemeClr val="bg1"/>
                </a:solidFill>
                <a:ea typeface="宋体" pitchFamily="2" charset="-122"/>
                <a:cs typeface="+mn-cs"/>
              </a:defRPr>
            </a:lvl1pPr>
          </a:lstStyle>
          <a:p>
            <a:pPr>
              <a:defRPr/>
            </a:pPr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7" r:id="rId1"/>
    <p:sldLayoutId id="2147483858" r:id="rId2"/>
    <p:sldLayoutId id="2147483859" r:id="rId3"/>
    <p:sldLayoutId id="2147483860" r:id="rId4"/>
    <p:sldLayoutId id="2147483861" r:id="rId5"/>
    <p:sldLayoutId id="2147483862" r:id="rId6"/>
    <p:sldLayoutId id="2147483863" r:id="rId7"/>
    <p:sldLayoutId id="2147483864" r:id="rId8"/>
    <p:sldLayoutId id="2147483865" r:id="rId9"/>
    <p:sldLayoutId id="2147483866" r:id="rId10"/>
    <p:sldLayoutId id="2147483867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180975" indent="-180975" algn="l" rtl="0" eaLnBrk="0" fontAlgn="base" hangingPunct="0">
        <a:spcBef>
          <a:spcPct val="0"/>
        </a:spcBef>
        <a:spcAft>
          <a:spcPct val="40000"/>
        </a:spcAft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444500" indent="-261938" algn="l" rtl="0" eaLnBrk="0" fontAlgn="base" hangingPunct="0">
        <a:spcBef>
          <a:spcPct val="0"/>
        </a:spcBef>
        <a:spcAft>
          <a:spcPct val="40000"/>
        </a:spcAft>
        <a:buChar char="–"/>
        <a:defRPr sz="2000">
          <a:solidFill>
            <a:schemeClr val="tx1"/>
          </a:solidFill>
          <a:latin typeface="+mn-lt"/>
          <a:cs typeface="+mn-cs"/>
        </a:defRPr>
      </a:lvl2pPr>
      <a:lvl3pPr marL="720725" indent="-274638" algn="l" rtl="0" eaLnBrk="0" fontAlgn="base" hangingPunct="0">
        <a:spcBef>
          <a:spcPct val="0"/>
        </a:spcBef>
        <a:spcAft>
          <a:spcPct val="40000"/>
        </a:spcAft>
        <a:buChar char="•"/>
        <a:defRPr sz="2000">
          <a:solidFill>
            <a:schemeClr val="tx1"/>
          </a:solidFill>
          <a:latin typeface="+mn-lt"/>
          <a:cs typeface="+mn-cs"/>
        </a:defRPr>
      </a:lvl3pPr>
      <a:lvl4pPr marL="987425" indent="-265113" algn="l" rtl="0" eaLnBrk="0" fontAlgn="base" hangingPunct="0">
        <a:spcBef>
          <a:spcPct val="0"/>
        </a:spcBef>
        <a:spcAft>
          <a:spcPct val="4000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1254125" indent="-265113" algn="l" rtl="0" eaLnBrk="0" fontAlgn="base" hangingPunct="0">
        <a:spcBef>
          <a:spcPct val="0"/>
        </a:spcBef>
        <a:spcAft>
          <a:spcPct val="4000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1711325" indent="-265430" algn="l" rtl="0" eaLnBrk="1" fontAlgn="base" hangingPunct="1">
        <a:spcBef>
          <a:spcPct val="0"/>
        </a:spcBef>
        <a:spcAft>
          <a:spcPct val="40000"/>
        </a:spcAft>
        <a:buChar char="»"/>
        <a:defRPr>
          <a:solidFill>
            <a:schemeClr val="tx1"/>
          </a:solidFill>
          <a:latin typeface="+mn-lt"/>
          <a:cs typeface="+mn-cs"/>
        </a:defRPr>
      </a:lvl6pPr>
      <a:lvl7pPr marL="2168525" indent="-265430" algn="l" rtl="0" eaLnBrk="1" fontAlgn="base" hangingPunct="1">
        <a:spcBef>
          <a:spcPct val="0"/>
        </a:spcBef>
        <a:spcAft>
          <a:spcPct val="40000"/>
        </a:spcAft>
        <a:buChar char="»"/>
        <a:defRPr>
          <a:solidFill>
            <a:schemeClr val="tx1"/>
          </a:solidFill>
          <a:latin typeface="+mn-lt"/>
          <a:cs typeface="+mn-cs"/>
        </a:defRPr>
      </a:lvl7pPr>
      <a:lvl8pPr marL="2625725" indent="-265430" algn="l" rtl="0" eaLnBrk="1" fontAlgn="base" hangingPunct="1">
        <a:spcBef>
          <a:spcPct val="0"/>
        </a:spcBef>
        <a:spcAft>
          <a:spcPct val="40000"/>
        </a:spcAft>
        <a:buChar char="»"/>
        <a:defRPr>
          <a:solidFill>
            <a:schemeClr val="tx1"/>
          </a:solidFill>
          <a:latin typeface="+mn-lt"/>
          <a:cs typeface="+mn-cs"/>
        </a:defRPr>
      </a:lvl8pPr>
      <a:lvl9pPr marL="3082925" indent="-265430" algn="l" rtl="0" eaLnBrk="1" fontAlgn="base" hangingPunct="1">
        <a:spcBef>
          <a:spcPct val="0"/>
        </a:spcBef>
        <a:spcAft>
          <a:spcPct val="40000"/>
        </a:spcAft>
        <a:buChar char="»"/>
        <a:defRPr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5"/>
          <p:cNvSpPr>
            <a:spLocks noChangeArrowheads="1"/>
          </p:cNvSpPr>
          <p:nvPr/>
        </p:nvSpPr>
        <p:spPr bwMode="auto">
          <a:xfrm>
            <a:off x="292100" y="6365875"/>
            <a:ext cx="179070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de-DE" altLang="en-US" sz="1000"/>
              <a:t>Page </a:t>
            </a:r>
            <a:r>
              <a:rPr lang="de-DE" altLang="en-US" sz="1000">
                <a:sym typeface="Wingdings" pitchFamily="2" charset="2"/>
              </a:rPr>
              <a:t></a:t>
            </a:r>
            <a:r>
              <a:rPr lang="de-DE" altLang="en-US" sz="1000"/>
              <a:t> </a:t>
            </a:r>
            <a:fld id="{6C1FB608-A1B5-4EF7-811F-7E3DBD7A5757}" type="slidenum">
              <a:rPr lang="de-DE" altLang="en-US" sz="1000"/>
              <a:pPr/>
              <a:t>‹#›</a:t>
            </a:fld>
            <a:endParaRPr lang="de-DE" altLang="en-US" sz="100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393700" y="1489075"/>
            <a:ext cx="11366500" cy="431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Textmasterformate durch Klicken bearbeiten</a:t>
            </a:r>
          </a:p>
          <a:p>
            <a:pPr lvl="1"/>
            <a:r>
              <a:rPr lang="en-US" altLang="zh-CN" smtClean="0"/>
              <a:t>Zweite Ebene</a:t>
            </a:r>
          </a:p>
          <a:p>
            <a:pPr lvl="2"/>
            <a:r>
              <a:rPr lang="en-US" altLang="zh-CN" smtClean="0"/>
              <a:t>Dritte Ebene</a:t>
            </a:r>
          </a:p>
          <a:p>
            <a:pPr lvl="3"/>
            <a:r>
              <a:rPr lang="en-US" altLang="zh-CN" smtClean="0"/>
              <a:t>Vierte Ebene</a:t>
            </a:r>
          </a:p>
          <a:p>
            <a:pPr lvl="4"/>
            <a:r>
              <a:rPr lang="en-US" altLang="zh-CN" smtClean="0"/>
              <a:t>Fünfte Ebene</a:t>
            </a:r>
          </a:p>
        </p:txBody>
      </p:sp>
      <p:sp>
        <p:nvSpPr>
          <p:cNvPr id="3076" name="Rectangle 7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00050" y="411163"/>
            <a:ext cx="1136015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Klicken Sie, um das Titelformat zu bearbeiten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365875"/>
            <a:ext cx="386080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solidFill>
                  <a:schemeClr val="bg1"/>
                </a:solidFill>
                <a:ea typeface="宋体" pitchFamily="2" charset="-122"/>
                <a:cs typeface="+mn-cs"/>
              </a:defRPr>
            </a:lvl1pPr>
          </a:lstStyle>
          <a:p>
            <a:pPr>
              <a:defRPr/>
            </a:pPr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8" r:id="rId1"/>
    <p:sldLayoutId id="2147483869" r:id="rId2"/>
    <p:sldLayoutId id="2147483870" r:id="rId3"/>
    <p:sldLayoutId id="2147483871" r:id="rId4"/>
    <p:sldLayoutId id="2147483872" r:id="rId5"/>
    <p:sldLayoutId id="2147483873" r:id="rId6"/>
    <p:sldLayoutId id="2147483874" r:id="rId7"/>
    <p:sldLayoutId id="2147483875" r:id="rId8"/>
    <p:sldLayoutId id="2147483876" r:id="rId9"/>
    <p:sldLayoutId id="2147483877" r:id="rId10"/>
    <p:sldLayoutId id="2147483878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180975" indent="-180975" algn="l" rtl="0" eaLnBrk="0" fontAlgn="base" hangingPunct="0">
        <a:spcBef>
          <a:spcPct val="0"/>
        </a:spcBef>
        <a:spcAft>
          <a:spcPct val="40000"/>
        </a:spcAft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444500" indent="-261938" algn="l" rtl="0" eaLnBrk="0" fontAlgn="base" hangingPunct="0">
        <a:spcBef>
          <a:spcPct val="0"/>
        </a:spcBef>
        <a:spcAft>
          <a:spcPct val="40000"/>
        </a:spcAft>
        <a:buChar char="–"/>
        <a:defRPr sz="2000">
          <a:solidFill>
            <a:schemeClr val="tx1"/>
          </a:solidFill>
          <a:latin typeface="+mn-lt"/>
          <a:cs typeface="+mn-cs"/>
        </a:defRPr>
      </a:lvl2pPr>
      <a:lvl3pPr marL="720725" indent="-274638" algn="l" rtl="0" eaLnBrk="0" fontAlgn="base" hangingPunct="0">
        <a:spcBef>
          <a:spcPct val="0"/>
        </a:spcBef>
        <a:spcAft>
          <a:spcPct val="40000"/>
        </a:spcAft>
        <a:buChar char="•"/>
        <a:defRPr sz="2000">
          <a:solidFill>
            <a:schemeClr val="tx1"/>
          </a:solidFill>
          <a:latin typeface="+mn-lt"/>
          <a:cs typeface="+mn-cs"/>
        </a:defRPr>
      </a:lvl3pPr>
      <a:lvl4pPr marL="987425" indent="-265113" algn="l" rtl="0" eaLnBrk="0" fontAlgn="base" hangingPunct="0">
        <a:spcBef>
          <a:spcPct val="0"/>
        </a:spcBef>
        <a:spcAft>
          <a:spcPct val="4000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1254125" indent="-265113" algn="l" rtl="0" eaLnBrk="0" fontAlgn="base" hangingPunct="0">
        <a:spcBef>
          <a:spcPct val="0"/>
        </a:spcBef>
        <a:spcAft>
          <a:spcPct val="4000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1711325" indent="-265430" algn="l" rtl="0" eaLnBrk="1" fontAlgn="base" hangingPunct="1">
        <a:spcBef>
          <a:spcPct val="0"/>
        </a:spcBef>
        <a:spcAft>
          <a:spcPct val="40000"/>
        </a:spcAft>
        <a:buChar char="»"/>
        <a:defRPr>
          <a:solidFill>
            <a:schemeClr val="tx1"/>
          </a:solidFill>
          <a:latin typeface="+mn-lt"/>
          <a:cs typeface="+mn-cs"/>
        </a:defRPr>
      </a:lvl6pPr>
      <a:lvl7pPr marL="2168525" indent="-265430" algn="l" rtl="0" eaLnBrk="1" fontAlgn="base" hangingPunct="1">
        <a:spcBef>
          <a:spcPct val="0"/>
        </a:spcBef>
        <a:spcAft>
          <a:spcPct val="40000"/>
        </a:spcAft>
        <a:buChar char="»"/>
        <a:defRPr>
          <a:solidFill>
            <a:schemeClr val="tx1"/>
          </a:solidFill>
          <a:latin typeface="+mn-lt"/>
          <a:cs typeface="+mn-cs"/>
        </a:defRPr>
      </a:lvl7pPr>
      <a:lvl8pPr marL="2625725" indent="-265430" algn="l" rtl="0" eaLnBrk="1" fontAlgn="base" hangingPunct="1">
        <a:spcBef>
          <a:spcPct val="0"/>
        </a:spcBef>
        <a:spcAft>
          <a:spcPct val="40000"/>
        </a:spcAft>
        <a:buChar char="»"/>
        <a:defRPr>
          <a:solidFill>
            <a:schemeClr val="tx1"/>
          </a:solidFill>
          <a:latin typeface="+mn-lt"/>
          <a:cs typeface="+mn-cs"/>
        </a:defRPr>
      </a:lvl8pPr>
      <a:lvl9pPr marL="3082925" indent="-265430" algn="l" rtl="0" eaLnBrk="1" fontAlgn="base" hangingPunct="1">
        <a:spcBef>
          <a:spcPct val="0"/>
        </a:spcBef>
        <a:spcAft>
          <a:spcPct val="40000"/>
        </a:spcAft>
        <a:buChar char="»"/>
        <a:defRPr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5"/>
          <p:cNvSpPr>
            <a:spLocks noChangeArrowheads="1"/>
          </p:cNvSpPr>
          <p:nvPr/>
        </p:nvSpPr>
        <p:spPr bwMode="auto">
          <a:xfrm>
            <a:off x="292100" y="6365875"/>
            <a:ext cx="179070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de-DE" altLang="en-US" sz="1000"/>
              <a:t>Page </a:t>
            </a:r>
            <a:r>
              <a:rPr lang="de-DE" altLang="en-US" sz="1000">
                <a:sym typeface="Wingdings" pitchFamily="2" charset="2"/>
              </a:rPr>
              <a:t></a:t>
            </a:r>
            <a:r>
              <a:rPr lang="de-DE" altLang="en-US" sz="1000"/>
              <a:t> </a:t>
            </a:r>
            <a:fld id="{81219294-38A0-488A-90A7-3AA6C38B99BE}" type="slidenum">
              <a:rPr lang="de-DE" altLang="en-US" sz="1000"/>
              <a:pPr/>
              <a:t>‹#›</a:t>
            </a:fld>
            <a:endParaRPr lang="de-DE" altLang="en-US" sz="100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393700" y="1489075"/>
            <a:ext cx="11366500" cy="431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Textmasterformate durch Klicken bearbeiten</a:t>
            </a:r>
          </a:p>
          <a:p>
            <a:pPr lvl="1"/>
            <a:r>
              <a:rPr lang="en-US" altLang="zh-CN" smtClean="0"/>
              <a:t>Zweite Ebene</a:t>
            </a:r>
          </a:p>
          <a:p>
            <a:pPr lvl="2"/>
            <a:r>
              <a:rPr lang="en-US" altLang="zh-CN" smtClean="0"/>
              <a:t>Dritte Ebene</a:t>
            </a:r>
          </a:p>
          <a:p>
            <a:pPr lvl="3"/>
            <a:r>
              <a:rPr lang="en-US" altLang="zh-CN" smtClean="0"/>
              <a:t>Vierte Ebene</a:t>
            </a:r>
          </a:p>
          <a:p>
            <a:pPr lvl="4"/>
            <a:r>
              <a:rPr lang="en-US" altLang="zh-CN" smtClean="0"/>
              <a:t>Fünfte Ebene</a:t>
            </a:r>
          </a:p>
        </p:txBody>
      </p:sp>
      <p:sp>
        <p:nvSpPr>
          <p:cNvPr id="4100" name="Rectangle 7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00050" y="411163"/>
            <a:ext cx="1136015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Klicken Sie, um das Titelformat zu bearbeiten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365875"/>
            <a:ext cx="386080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solidFill>
                  <a:schemeClr val="bg1"/>
                </a:solidFill>
                <a:ea typeface="宋体" pitchFamily="2" charset="-122"/>
                <a:cs typeface="+mn-cs"/>
              </a:defRPr>
            </a:lvl1pPr>
          </a:lstStyle>
          <a:p>
            <a:pPr>
              <a:defRPr/>
            </a:pPr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9" r:id="rId1"/>
    <p:sldLayoutId id="2147483880" r:id="rId2"/>
    <p:sldLayoutId id="2147483881" r:id="rId3"/>
    <p:sldLayoutId id="2147483882" r:id="rId4"/>
    <p:sldLayoutId id="2147483883" r:id="rId5"/>
    <p:sldLayoutId id="2147483884" r:id="rId6"/>
    <p:sldLayoutId id="2147483885" r:id="rId7"/>
    <p:sldLayoutId id="2147483886" r:id="rId8"/>
    <p:sldLayoutId id="2147483887" r:id="rId9"/>
    <p:sldLayoutId id="2147483888" r:id="rId10"/>
    <p:sldLayoutId id="2147483889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180975" indent="-180975" algn="l" rtl="0" eaLnBrk="0" fontAlgn="base" hangingPunct="0">
        <a:spcBef>
          <a:spcPct val="0"/>
        </a:spcBef>
        <a:spcAft>
          <a:spcPct val="40000"/>
        </a:spcAft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444500" indent="-261938" algn="l" rtl="0" eaLnBrk="0" fontAlgn="base" hangingPunct="0">
        <a:spcBef>
          <a:spcPct val="0"/>
        </a:spcBef>
        <a:spcAft>
          <a:spcPct val="40000"/>
        </a:spcAft>
        <a:buChar char="–"/>
        <a:defRPr sz="2000">
          <a:solidFill>
            <a:schemeClr val="tx1"/>
          </a:solidFill>
          <a:latin typeface="+mn-lt"/>
          <a:cs typeface="+mn-cs"/>
        </a:defRPr>
      </a:lvl2pPr>
      <a:lvl3pPr marL="720725" indent="-274638" algn="l" rtl="0" eaLnBrk="0" fontAlgn="base" hangingPunct="0">
        <a:spcBef>
          <a:spcPct val="0"/>
        </a:spcBef>
        <a:spcAft>
          <a:spcPct val="40000"/>
        </a:spcAft>
        <a:buChar char="•"/>
        <a:defRPr sz="2000">
          <a:solidFill>
            <a:schemeClr val="tx1"/>
          </a:solidFill>
          <a:latin typeface="+mn-lt"/>
          <a:cs typeface="+mn-cs"/>
        </a:defRPr>
      </a:lvl3pPr>
      <a:lvl4pPr marL="987425" indent="-265113" algn="l" rtl="0" eaLnBrk="0" fontAlgn="base" hangingPunct="0">
        <a:spcBef>
          <a:spcPct val="0"/>
        </a:spcBef>
        <a:spcAft>
          <a:spcPct val="4000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1254125" indent="-265113" algn="l" rtl="0" eaLnBrk="0" fontAlgn="base" hangingPunct="0">
        <a:spcBef>
          <a:spcPct val="0"/>
        </a:spcBef>
        <a:spcAft>
          <a:spcPct val="4000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1711325" indent="-265430" algn="l" rtl="0" eaLnBrk="1" fontAlgn="base" hangingPunct="1">
        <a:spcBef>
          <a:spcPct val="0"/>
        </a:spcBef>
        <a:spcAft>
          <a:spcPct val="40000"/>
        </a:spcAft>
        <a:buChar char="»"/>
        <a:defRPr>
          <a:solidFill>
            <a:schemeClr val="tx1"/>
          </a:solidFill>
          <a:latin typeface="+mn-lt"/>
          <a:cs typeface="+mn-cs"/>
        </a:defRPr>
      </a:lvl6pPr>
      <a:lvl7pPr marL="2168525" indent="-265430" algn="l" rtl="0" eaLnBrk="1" fontAlgn="base" hangingPunct="1">
        <a:spcBef>
          <a:spcPct val="0"/>
        </a:spcBef>
        <a:spcAft>
          <a:spcPct val="40000"/>
        </a:spcAft>
        <a:buChar char="»"/>
        <a:defRPr>
          <a:solidFill>
            <a:schemeClr val="tx1"/>
          </a:solidFill>
          <a:latin typeface="+mn-lt"/>
          <a:cs typeface="+mn-cs"/>
        </a:defRPr>
      </a:lvl7pPr>
      <a:lvl8pPr marL="2625725" indent="-265430" algn="l" rtl="0" eaLnBrk="1" fontAlgn="base" hangingPunct="1">
        <a:spcBef>
          <a:spcPct val="0"/>
        </a:spcBef>
        <a:spcAft>
          <a:spcPct val="40000"/>
        </a:spcAft>
        <a:buChar char="»"/>
        <a:defRPr>
          <a:solidFill>
            <a:schemeClr val="tx1"/>
          </a:solidFill>
          <a:latin typeface="+mn-lt"/>
          <a:cs typeface="+mn-cs"/>
        </a:defRPr>
      </a:lvl8pPr>
      <a:lvl9pPr marL="3082925" indent="-265430" algn="l" rtl="0" eaLnBrk="1" fontAlgn="base" hangingPunct="1">
        <a:spcBef>
          <a:spcPct val="0"/>
        </a:spcBef>
        <a:spcAft>
          <a:spcPct val="40000"/>
        </a:spcAft>
        <a:buChar char="»"/>
        <a:defRPr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5"/>
          <p:cNvSpPr>
            <a:spLocks noChangeArrowheads="1"/>
          </p:cNvSpPr>
          <p:nvPr/>
        </p:nvSpPr>
        <p:spPr bwMode="auto">
          <a:xfrm>
            <a:off x="292100" y="6365875"/>
            <a:ext cx="179070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de-DE" altLang="en-US" sz="1000"/>
              <a:t>Page </a:t>
            </a:r>
            <a:r>
              <a:rPr lang="de-DE" altLang="en-US" sz="1000">
                <a:sym typeface="Wingdings" pitchFamily="2" charset="2"/>
              </a:rPr>
              <a:t></a:t>
            </a:r>
            <a:r>
              <a:rPr lang="de-DE" altLang="en-US" sz="1000"/>
              <a:t> </a:t>
            </a:r>
            <a:fld id="{C7B66DA1-05F9-4BA9-B055-B4A1851E581F}" type="slidenum">
              <a:rPr lang="de-DE" altLang="en-US" sz="1000"/>
              <a:pPr/>
              <a:t>‹#›</a:t>
            </a:fld>
            <a:endParaRPr lang="de-DE" altLang="en-US" sz="100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393700" y="1489075"/>
            <a:ext cx="11366500" cy="431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Textmasterformate durch Klicken bearbeiten</a:t>
            </a:r>
          </a:p>
          <a:p>
            <a:pPr lvl="1"/>
            <a:r>
              <a:rPr lang="en-US" altLang="zh-CN" smtClean="0"/>
              <a:t>Zweite Ebene</a:t>
            </a:r>
          </a:p>
          <a:p>
            <a:pPr lvl="2"/>
            <a:r>
              <a:rPr lang="en-US" altLang="zh-CN" smtClean="0"/>
              <a:t>Dritte Ebene</a:t>
            </a:r>
          </a:p>
          <a:p>
            <a:pPr lvl="3"/>
            <a:r>
              <a:rPr lang="en-US" altLang="zh-CN" smtClean="0"/>
              <a:t>Vierte Ebene</a:t>
            </a:r>
          </a:p>
          <a:p>
            <a:pPr lvl="4"/>
            <a:r>
              <a:rPr lang="en-US" altLang="zh-CN" smtClean="0"/>
              <a:t>Fünfte Ebene</a:t>
            </a:r>
          </a:p>
        </p:txBody>
      </p:sp>
      <p:sp>
        <p:nvSpPr>
          <p:cNvPr id="5124" name="Rectangle 7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00050" y="411163"/>
            <a:ext cx="1136015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Klicken Sie, um das Titelformat zu bearbeiten</a:t>
            </a:r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365875"/>
            <a:ext cx="386080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solidFill>
                  <a:schemeClr val="bg1"/>
                </a:solidFill>
                <a:ea typeface="宋体" pitchFamily="2" charset="-122"/>
                <a:cs typeface="+mn-cs"/>
              </a:defRPr>
            </a:lvl1pPr>
          </a:lstStyle>
          <a:p>
            <a:pPr>
              <a:defRPr/>
            </a:pPr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0" r:id="rId1"/>
    <p:sldLayoutId id="2147483891" r:id="rId2"/>
    <p:sldLayoutId id="2147483892" r:id="rId3"/>
    <p:sldLayoutId id="2147483893" r:id="rId4"/>
    <p:sldLayoutId id="2147483894" r:id="rId5"/>
    <p:sldLayoutId id="2147483895" r:id="rId6"/>
    <p:sldLayoutId id="2147483896" r:id="rId7"/>
    <p:sldLayoutId id="2147483897" r:id="rId8"/>
    <p:sldLayoutId id="2147483898" r:id="rId9"/>
    <p:sldLayoutId id="2147483899" r:id="rId10"/>
    <p:sldLayoutId id="2147483900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180975" indent="-180975" algn="l" rtl="0" eaLnBrk="0" fontAlgn="base" hangingPunct="0">
        <a:spcBef>
          <a:spcPct val="0"/>
        </a:spcBef>
        <a:spcAft>
          <a:spcPct val="40000"/>
        </a:spcAft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444500" indent="-261938" algn="l" rtl="0" eaLnBrk="0" fontAlgn="base" hangingPunct="0">
        <a:spcBef>
          <a:spcPct val="0"/>
        </a:spcBef>
        <a:spcAft>
          <a:spcPct val="40000"/>
        </a:spcAft>
        <a:buChar char="–"/>
        <a:defRPr sz="2000">
          <a:solidFill>
            <a:schemeClr val="tx1"/>
          </a:solidFill>
          <a:latin typeface="+mn-lt"/>
          <a:cs typeface="+mn-cs"/>
        </a:defRPr>
      </a:lvl2pPr>
      <a:lvl3pPr marL="720725" indent="-274638" algn="l" rtl="0" eaLnBrk="0" fontAlgn="base" hangingPunct="0">
        <a:spcBef>
          <a:spcPct val="0"/>
        </a:spcBef>
        <a:spcAft>
          <a:spcPct val="40000"/>
        </a:spcAft>
        <a:buChar char="•"/>
        <a:defRPr sz="2000">
          <a:solidFill>
            <a:schemeClr val="tx1"/>
          </a:solidFill>
          <a:latin typeface="+mn-lt"/>
          <a:cs typeface="+mn-cs"/>
        </a:defRPr>
      </a:lvl3pPr>
      <a:lvl4pPr marL="987425" indent="-265113" algn="l" rtl="0" eaLnBrk="0" fontAlgn="base" hangingPunct="0">
        <a:spcBef>
          <a:spcPct val="0"/>
        </a:spcBef>
        <a:spcAft>
          <a:spcPct val="4000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1254125" indent="-265113" algn="l" rtl="0" eaLnBrk="0" fontAlgn="base" hangingPunct="0">
        <a:spcBef>
          <a:spcPct val="0"/>
        </a:spcBef>
        <a:spcAft>
          <a:spcPct val="4000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1711325" indent="-265430" algn="l" rtl="0" eaLnBrk="1" fontAlgn="base" hangingPunct="1">
        <a:spcBef>
          <a:spcPct val="0"/>
        </a:spcBef>
        <a:spcAft>
          <a:spcPct val="40000"/>
        </a:spcAft>
        <a:buChar char="»"/>
        <a:defRPr>
          <a:solidFill>
            <a:schemeClr val="tx1"/>
          </a:solidFill>
          <a:latin typeface="+mn-lt"/>
          <a:cs typeface="+mn-cs"/>
        </a:defRPr>
      </a:lvl6pPr>
      <a:lvl7pPr marL="2168525" indent="-265430" algn="l" rtl="0" eaLnBrk="1" fontAlgn="base" hangingPunct="1">
        <a:spcBef>
          <a:spcPct val="0"/>
        </a:spcBef>
        <a:spcAft>
          <a:spcPct val="40000"/>
        </a:spcAft>
        <a:buChar char="»"/>
        <a:defRPr>
          <a:solidFill>
            <a:schemeClr val="tx1"/>
          </a:solidFill>
          <a:latin typeface="+mn-lt"/>
          <a:cs typeface="+mn-cs"/>
        </a:defRPr>
      </a:lvl7pPr>
      <a:lvl8pPr marL="2625725" indent="-265430" algn="l" rtl="0" eaLnBrk="1" fontAlgn="base" hangingPunct="1">
        <a:spcBef>
          <a:spcPct val="0"/>
        </a:spcBef>
        <a:spcAft>
          <a:spcPct val="40000"/>
        </a:spcAft>
        <a:buChar char="»"/>
        <a:defRPr>
          <a:solidFill>
            <a:schemeClr val="tx1"/>
          </a:solidFill>
          <a:latin typeface="+mn-lt"/>
          <a:cs typeface="+mn-cs"/>
        </a:defRPr>
      </a:lvl8pPr>
      <a:lvl9pPr marL="3082925" indent="-265430" algn="l" rtl="0" eaLnBrk="1" fontAlgn="base" hangingPunct="1">
        <a:spcBef>
          <a:spcPct val="0"/>
        </a:spcBef>
        <a:spcAft>
          <a:spcPct val="40000"/>
        </a:spcAft>
        <a:buChar char="»"/>
        <a:defRPr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5"/>
          <p:cNvSpPr>
            <a:spLocks noChangeArrowheads="1"/>
          </p:cNvSpPr>
          <p:nvPr/>
        </p:nvSpPr>
        <p:spPr bwMode="auto">
          <a:xfrm>
            <a:off x="827313" y="1375955"/>
            <a:ext cx="10833463" cy="47933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zh-CN" sz="3600" dirty="0" smtClean="0">
                <a:solidFill>
                  <a:srgbClr val="008DF6"/>
                </a:solidFill>
              </a:rPr>
              <a:t>1</a:t>
            </a:r>
            <a:r>
              <a:rPr lang="zh-CN" altLang="en-US" sz="3600" dirty="0">
                <a:solidFill>
                  <a:srgbClr val="008DF6"/>
                </a:solidFill>
              </a:rPr>
              <a:t>、制度建设（有机构、有机制、有环境、有</a:t>
            </a:r>
            <a:r>
              <a:rPr lang="zh-CN" altLang="en-US" sz="3600" dirty="0" smtClean="0">
                <a:solidFill>
                  <a:srgbClr val="008DF6"/>
                </a:solidFill>
              </a:rPr>
              <a:t>专项）</a:t>
            </a:r>
            <a:endParaRPr lang="en-US" altLang="zh-CN" sz="3600" dirty="0" smtClean="0">
              <a:solidFill>
                <a:srgbClr val="008DF6"/>
              </a:solidFill>
            </a:endParaRPr>
          </a:p>
          <a:p>
            <a:r>
              <a:rPr lang="en-US" altLang="zh-CN" sz="3600" dirty="0" smtClean="0">
                <a:solidFill>
                  <a:srgbClr val="008DF6"/>
                </a:solidFill>
              </a:rPr>
              <a:t>2</a:t>
            </a:r>
            <a:r>
              <a:rPr lang="zh-CN" altLang="en-US" sz="3600" dirty="0" smtClean="0">
                <a:solidFill>
                  <a:srgbClr val="008DF6"/>
                </a:solidFill>
              </a:rPr>
              <a:t>、能力建设（有意识、有能力）</a:t>
            </a:r>
            <a:br>
              <a:rPr lang="zh-CN" altLang="en-US" sz="3600" dirty="0" smtClean="0">
                <a:solidFill>
                  <a:srgbClr val="008DF6"/>
                </a:solidFill>
              </a:rPr>
            </a:br>
            <a:r>
              <a:rPr lang="en-US" altLang="zh-CN" sz="3600" dirty="0" smtClean="0">
                <a:solidFill>
                  <a:srgbClr val="008DF6"/>
                </a:solidFill>
              </a:rPr>
              <a:t>3</a:t>
            </a:r>
            <a:r>
              <a:rPr lang="zh-CN" altLang="en-US" sz="3600" dirty="0" smtClean="0">
                <a:solidFill>
                  <a:srgbClr val="008DF6"/>
                </a:solidFill>
              </a:rPr>
              <a:t>、教育教学（有要求、有传承）</a:t>
            </a:r>
            <a:br>
              <a:rPr lang="zh-CN" altLang="en-US" sz="3600" dirty="0" smtClean="0">
                <a:solidFill>
                  <a:srgbClr val="008DF6"/>
                </a:solidFill>
              </a:rPr>
            </a:br>
            <a:r>
              <a:rPr lang="en-US" altLang="zh-CN" sz="3600" dirty="0" smtClean="0">
                <a:solidFill>
                  <a:srgbClr val="008DF6"/>
                </a:solidFill>
              </a:rPr>
              <a:t>4</a:t>
            </a:r>
            <a:r>
              <a:rPr lang="zh-CN" altLang="en-US" sz="3600" dirty="0" smtClean="0">
                <a:solidFill>
                  <a:srgbClr val="008DF6"/>
                </a:solidFill>
              </a:rPr>
              <a:t>、宣传普及（有宣传、有推广）</a:t>
            </a:r>
            <a:br>
              <a:rPr lang="zh-CN" altLang="en-US" sz="3600" dirty="0" smtClean="0">
                <a:solidFill>
                  <a:srgbClr val="008DF6"/>
                </a:solidFill>
              </a:rPr>
            </a:br>
            <a:r>
              <a:rPr lang="en-US" altLang="zh-CN" sz="3600" dirty="0" smtClean="0">
                <a:solidFill>
                  <a:srgbClr val="008DF6"/>
                </a:solidFill>
              </a:rPr>
              <a:t>5</a:t>
            </a:r>
            <a:r>
              <a:rPr lang="zh-CN" altLang="en-US" sz="3600" dirty="0" smtClean="0">
                <a:solidFill>
                  <a:srgbClr val="008DF6"/>
                </a:solidFill>
              </a:rPr>
              <a:t>、科学发展（有研究、有创新） </a:t>
            </a:r>
            <a:r>
              <a:rPr lang="zh-CN" altLang="en-US" sz="3600" dirty="0" smtClean="0"/>
              <a:t/>
            </a:r>
            <a:br>
              <a:rPr lang="zh-CN" altLang="en-US" sz="3600" dirty="0" smtClean="0"/>
            </a:br>
            <a:endParaRPr lang="en-US" altLang="zh-CN" sz="2400" b="1" dirty="0" smtClean="0">
              <a:solidFill>
                <a:schemeClr val="bg2">
                  <a:lumMod val="60000"/>
                  <a:lumOff val="40000"/>
                </a:schemeClr>
              </a:solidFill>
              <a:latin typeface="方正小标宋_GBK" pitchFamily="65" charset="-122"/>
              <a:ea typeface="方正小标宋_GBK" pitchFamily="65" charset="-122"/>
            </a:endParaRPr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5"/>
          <p:cNvSpPr>
            <a:spLocks noChangeArrowheads="1"/>
          </p:cNvSpPr>
          <p:nvPr/>
        </p:nvSpPr>
        <p:spPr bwMode="auto">
          <a:xfrm>
            <a:off x="438151" y="1262744"/>
            <a:ext cx="10866300" cy="47933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ts val="3500"/>
              </a:lnSpc>
            </a:pPr>
            <a:r>
              <a:rPr lang="en-US" altLang="zh-CN" sz="2400" dirty="0"/>
              <a:t>• </a:t>
            </a:r>
            <a:r>
              <a:rPr lang="zh-CN" altLang="en-US" sz="2400" dirty="0"/>
              <a:t>语言文字工作有计划、有过程、有总结（</a:t>
            </a:r>
            <a:r>
              <a:rPr lang="zh-CN" altLang="en-US" sz="2400" dirty="0">
                <a:solidFill>
                  <a:srgbClr val="FF0000"/>
                </a:solidFill>
              </a:rPr>
              <a:t>将语言文字工作纳入日常管理</a:t>
            </a:r>
            <a:r>
              <a:rPr lang="zh-CN" altLang="en-US" sz="2400" dirty="0"/>
              <a:t>）；在</a:t>
            </a:r>
            <a:r>
              <a:rPr lang="zh-CN" altLang="en-US" sz="2400" dirty="0" smtClean="0"/>
              <a:t>用语</a:t>
            </a:r>
            <a:r>
              <a:rPr lang="zh-CN" altLang="en-US" sz="2400" dirty="0"/>
              <a:t>用字、学生培养、教育实践过程中有关于语言文字使用的</a:t>
            </a:r>
            <a:r>
              <a:rPr lang="zh-CN" altLang="en-US" sz="2400" dirty="0" smtClean="0"/>
              <a:t>规章制度</a:t>
            </a:r>
            <a:r>
              <a:rPr lang="zh-CN" altLang="en-US" sz="2400" dirty="0" smtClean="0">
                <a:solidFill>
                  <a:srgbClr val="FF0000"/>
                </a:solidFill>
              </a:rPr>
              <a:t>（共有</a:t>
            </a:r>
            <a:r>
              <a:rPr lang="en-US" altLang="zh-CN" sz="2400" dirty="0" smtClean="0">
                <a:solidFill>
                  <a:srgbClr val="FF0000"/>
                </a:solidFill>
              </a:rPr>
              <a:t>8</a:t>
            </a:r>
            <a:r>
              <a:rPr lang="zh-CN" altLang="en-US" sz="2400" dirty="0" smtClean="0">
                <a:solidFill>
                  <a:srgbClr val="FF0000"/>
                </a:solidFill>
              </a:rPr>
              <a:t>项），</a:t>
            </a:r>
            <a:r>
              <a:rPr lang="zh-CN" altLang="en-US" sz="2400" dirty="0"/>
              <a:t>并有</a:t>
            </a:r>
            <a:r>
              <a:rPr lang="zh-CN" altLang="en-US" sz="2400" dirty="0" smtClean="0"/>
              <a:t>定期检查</a:t>
            </a:r>
            <a:r>
              <a:rPr lang="zh-CN" altLang="en-US" sz="2400" dirty="0"/>
              <a:t>落实制度；在职务评聘、教育教学考核评价等制度中，有关于语言文字</a:t>
            </a:r>
            <a:r>
              <a:rPr lang="zh-CN" altLang="en-US" sz="2400" dirty="0" smtClean="0"/>
              <a:t>应用能力</a:t>
            </a:r>
            <a:r>
              <a:rPr lang="zh-CN" altLang="en-US" sz="2400" dirty="0"/>
              <a:t>、应用情况的明确要求。</a:t>
            </a:r>
            <a:br>
              <a:rPr lang="zh-CN" altLang="en-US" sz="2400" dirty="0"/>
            </a:br>
            <a:r>
              <a:rPr lang="en-US" altLang="zh-CN" sz="2400" dirty="0"/>
              <a:t>• </a:t>
            </a:r>
            <a:r>
              <a:rPr lang="zh-CN" altLang="en-US" sz="2400" dirty="0"/>
              <a:t>重视环境对学生语言文化素养的</a:t>
            </a:r>
            <a:r>
              <a:rPr lang="zh-CN" altLang="en-US" sz="2400" dirty="0">
                <a:solidFill>
                  <a:srgbClr val="FF0000"/>
                </a:solidFill>
              </a:rPr>
              <a:t>熏陶作用</a:t>
            </a:r>
            <a:r>
              <a:rPr lang="zh-CN" altLang="en-US" sz="2400" dirty="0"/>
              <a:t>。普通话是学校的工作语言和基本</a:t>
            </a:r>
            <a:r>
              <a:rPr lang="zh-CN" altLang="en-US" sz="2400" dirty="0" smtClean="0"/>
              <a:t>交际语言</a:t>
            </a:r>
            <a:r>
              <a:rPr lang="zh-CN" altLang="en-US" sz="2400" dirty="0"/>
              <a:t>。校内公文、各式文件、网站、宣传信息平台以及名称牌、指示牌、校风</a:t>
            </a:r>
            <a:r>
              <a:rPr lang="zh-CN" altLang="en-US" sz="2400" dirty="0" smtClean="0"/>
              <a:t>校训</a:t>
            </a:r>
            <a:r>
              <a:rPr lang="zh-CN" altLang="en-US" sz="2400" dirty="0"/>
              <a:t>、标语、建筑物等用语用字符合规范，汉语拼音使用规范，外文使用符合</a:t>
            </a:r>
            <a:r>
              <a:rPr lang="zh-CN" altLang="en-US" sz="2400" dirty="0" smtClean="0"/>
              <a:t>标准、</a:t>
            </a:r>
            <a:r>
              <a:rPr lang="zh-CN" altLang="en-US" sz="2400" dirty="0"/>
              <a:t>规范</a:t>
            </a:r>
            <a:r>
              <a:rPr lang="zh-CN" altLang="en-US" sz="2400" dirty="0" smtClean="0"/>
              <a:t>。</a:t>
            </a:r>
            <a:r>
              <a:rPr lang="zh-CN" altLang="en-US" sz="2400" dirty="0" smtClean="0">
                <a:solidFill>
                  <a:srgbClr val="FF0000"/>
                </a:solidFill>
              </a:rPr>
              <a:t>有</a:t>
            </a:r>
            <a:r>
              <a:rPr lang="zh-CN" altLang="en-US" sz="2400" dirty="0">
                <a:solidFill>
                  <a:srgbClr val="FF0000"/>
                </a:solidFill>
              </a:rPr>
              <a:t>语言</a:t>
            </a:r>
            <a:r>
              <a:rPr lang="zh-CN" altLang="en-US" sz="2400" dirty="0" smtClean="0">
                <a:solidFill>
                  <a:srgbClr val="FF0000"/>
                </a:solidFill>
              </a:rPr>
              <a:t>文字工作宣传网页</a:t>
            </a:r>
            <a:r>
              <a:rPr lang="zh-CN" altLang="en-US" sz="2400" dirty="0" smtClean="0"/>
              <a:t>。</a:t>
            </a:r>
            <a:r>
              <a:rPr lang="zh-CN" altLang="en-US" sz="2400" dirty="0"/>
              <a:t/>
            </a:r>
            <a:br>
              <a:rPr lang="zh-CN" altLang="en-US" sz="2400" dirty="0"/>
            </a:br>
            <a:r>
              <a:rPr lang="en-US" altLang="zh-CN" sz="2400" dirty="0"/>
              <a:t>• </a:t>
            </a:r>
            <a:r>
              <a:rPr lang="zh-CN" altLang="en-US" sz="2400" dirty="0"/>
              <a:t>各级教育行政部门和语言文字管理部门保障学校语言文字工作</a:t>
            </a:r>
            <a:r>
              <a:rPr lang="zh-CN" altLang="en-US" sz="2400" dirty="0" smtClean="0"/>
              <a:t>经费（近三年共</a:t>
            </a:r>
            <a:r>
              <a:rPr lang="en-US" altLang="zh-CN" sz="2400" dirty="0" smtClean="0"/>
              <a:t>58</a:t>
            </a:r>
            <a:r>
              <a:rPr lang="zh-CN" altLang="en-US" sz="2400" dirty="0" smtClean="0"/>
              <a:t>万元）。</a:t>
            </a:r>
            <a:r>
              <a:rPr lang="zh-CN" altLang="en-US" sz="2400" dirty="0"/>
              <a:t>语言文字</a:t>
            </a:r>
            <a:r>
              <a:rPr lang="zh-CN" altLang="en-US" sz="2400" dirty="0" smtClean="0"/>
              <a:t>工作</a:t>
            </a:r>
            <a:r>
              <a:rPr lang="zh-CN" altLang="en-US" sz="2400" dirty="0"/>
              <a:t>经费管理严格、使用规范、效益显著。</a:t>
            </a:r>
            <a:r>
              <a:rPr lang="zh-CN" altLang="en-US" sz="2400" dirty="0"/>
              <a:t> </a:t>
            </a:r>
            <a:r>
              <a:rPr lang="zh-CN" altLang="en-US" sz="3600" dirty="0"/>
              <a:t/>
            </a:r>
            <a:br>
              <a:rPr lang="zh-CN" altLang="en-US" sz="3600" dirty="0"/>
            </a:br>
            <a:endParaRPr lang="en-US" altLang="zh-CN" sz="2400" b="1" dirty="0" smtClean="0">
              <a:solidFill>
                <a:schemeClr val="bg2">
                  <a:lumMod val="60000"/>
                  <a:lumOff val="40000"/>
                </a:schemeClr>
              </a:solidFill>
              <a:latin typeface="方正小标宋_GBK" pitchFamily="65" charset="-122"/>
              <a:ea typeface="方正小标宋_GBK" pitchFamily="65" charset="-122"/>
            </a:endParaRPr>
          </a:p>
        </p:txBody>
      </p:sp>
      <p:sp>
        <p:nvSpPr>
          <p:cNvPr id="3" name="TextBox 28"/>
          <p:cNvSpPr txBox="1">
            <a:spLocks noChangeArrowheads="1"/>
          </p:cNvSpPr>
          <p:nvPr/>
        </p:nvSpPr>
        <p:spPr bwMode="auto">
          <a:xfrm>
            <a:off x="574675" y="244475"/>
            <a:ext cx="604361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zh-CN" altLang="en-US" sz="3200" b="1" dirty="0" smtClean="0">
                <a:solidFill>
                  <a:schemeClr val="bg1"/>
                </a:solidFill>
                <a:latin typeface="华康俪金黑W8(P)" pitchFamily="34" charset="-122"/>
                <a:ea typeface="华康俪金黑W8(P)" pitchFamily="34" charset="-122"/>
              </a:rPr>
              <a:t>制度</a:t>
            </a:r>
            <a:r>
              <a:rPr lang="zh-CN" altLang="en-US" sz="3200" b="1" dirty="0">
                <a:solidFill>
                  <a:schemeClr val="bg1"/>
                </a:solidFill>
                <a:latin typeface="华康俪金黑W8(P)" pitchFamily="34" charset="-122"/>
                <a:ea typeface="华康俪金黑W8(P)" pitchFamily="34" charset="-122"/>
              </a:rPr>
              <a:t>建设</a:t>
            </a:r>
          </a:p>
        </p:txBody>
      </p:sp>
      <p:sp>
        <p:nvSpPr>
          <p:cNvPr id="4" name="椭圆 3"/>
          <p:cNvSpPr/>
          <p:nvPr/>
        </p:nvSpPr>
        <p:spPr>
          <a:xfrm>
            <a:off x="222250" y="420688"/>
            <a:ext cx="215900" cy="21590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sz="2000">
              <a:solidFill>
                <a:srgbClr val="FFC000"/>
              </a:solidFill>
              <a:ea typeface="宋体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631817200"/>
      </p:ext>
    </p:extLst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5"/>
          <p:cNvSpPr>
            <a:spLocks noChangeArrowheads="1"/>
          </p:cNvSpPr>
          <p:nvPr/>
        </p:nvSpPr>
        <p:spPr bwMode="auto">
          <a:xfrm>
            <a:off x="985565" y="1584961"/>
            <a:ext cx="10371137" cy="47933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zh-CN" sz="2400" dirty="0" smtClean="0">
              <a:solidFill>
                <a:schemeClr val="bg2">
                  <a:lumMod val="60000"/>
                  <a:lumOff val="40000"/>
                </a:schemeClr>
              </a:solidFill>
              <a:latin typeface="方正小标宋_GBK" pitchFamily="65" charset="-122"/>
              <a:ea typeface="方正小标宋_GBK" pitchFamily="65" charset="-122"/>
            </a:endParaRPr>
          </a:p>
        </p:txBody>
      </p:sp>
      <p:sp>
        <p:nvSpPr>
          <p:cNvPr id="3" name="TextBox 28"/>
          <p:cNvSpPr txBox="1">
            <a:spLocks noChangeArrowheads="1"/>
          </p:cNvSpPr>
          <p:nvPr/>
        </p:nvSpPr>
        <p:spPr bwMode="auto">
          <a:xfrm>
            <a:off x="574675" y="244475"/>
            <a:ext cx="604361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zh-CN" altLang="en-US" sz="3200" b="1" dirty="0" smtClean="0">
                <a:solidFill>
                  <a:schemeClr val="bg1"/>
                </a:solidFill>
                <a:latin typeface="华康俪金黑W8(P)" pitchFamily="34" charset="-122"/>
                <a:ea typeface="华康俪金黑W8(P)" pitchFamily="34" charset="-122"/>
              </a:rPr>
              <a:t>制度</a:t>
            </a:r>
            <a:r>
              <a:rPr lang="zh-CN" altLang="en-US" sz="3200" b="1" dirty="0">
                <a:solidFill>
                  <a:schemeClr val="bg1"/>
                </a:solidFill>
                <a:latin typeface="华康俪金黑W8(P)" pitchFamily="34" charset="-122"/>
                <a:ea typeface="华康俪金黑W8(P)" pitchFamily="34" charset="-122"/>
              </a:rPr>
              <a:t>建设</a:t>
            </a:r>
          </a:p>
        </p:txBody>
      </p:sp>
      <p:sp>
        <p:nvSpPr>
          <p:cNvPr id="4" name="椭圆 3"/>
          <p:cNvSpPr/>
          <p:nvPr/>
        </p:nvSpPr>
        <p:spPr>
          <a:xfrm>
            <a:off x="222250" y="420688"/>
            <a:ext cx="215900" cy="21590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sz="2000">
              <a:solidFill>
                <a:srgbClr val="FFC000"/>
              </a:solidFill>
              <a:ea typeface="宋体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278479373"/>
      </p:ext>
    </p:extLst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5"/>
          <p:cNvSpPr>
            <a:spLocks noChangeArrowheads="1"/>
          </p:cNvSpPr>
          <p:nvPr/>
        </p:nvSpPr>
        <p:spPr bwMode="auto">
          <a:xfrm>
            <a:off x="681991" y="2316481"/>
            <a:ext cx="10866300" cy="47933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ts val="3500"/>
              </a:lnSpc>
            </a:pPr>
            <a:r>
              <a:rPr lang="en-US" altLang="zh-CN" sz="2400" dirty="0"/>
              <a:t>• </a:t>
            </a:r>
            <a:r>
              <a:rPr lang="zh-CN" altLang="en-US" sz="2400" dirty="0"/>
              <a:t> 重视教师语言文字基本功训练，通过定期培训、 综合培养，提高教师语言文字应用能力和水平， 并适应教育教学的新要求；教师自觉成为传承弘扬中华优秀传统文化的表率。教师普通话水平</a:t>
            </a:r>
            <a:r>
              <a:rPr lang="zh-CN" altLang="en-US" sz="2400" dirty="0" smtClean="0"/>
              <a:t>达标。</a:t>
            </a:r>
            <a:endParaRPr lang="en-US" altLang="zh-CN" sz="2400" b="1" dirty="0" smtClean="0">
              <a:solidFill>
                <a:schemeClr val="bg2">
                  <a:lumMod val="60000"/>
                  <a:lumOff val="40000"/>
                </a:schemeClr>
              </a:solidFill>
              <a:latin typeface="方正小标宋_GBK" pitchFamily="65" charset="-122"/>
              <a:ea typeface="方正小标宋_GBK" pitchFamily="65" charset="-122"/>
            </a:endParaRPr>
          </a:p>
        </p:txBody>
      </p:sp>
      <p:sp>
        <p:nvSpPr>
          <p:cNvPr id="3" name="TextBox 28"/>
          <p:cNvSpPr txBox="1">
            <a:spLocks noChangeArrowheads="1"/>
          </p:cNvSpPr>
          <p:nvPr/>
        </p:nvSpPr>
        <p:spPr bwMode="auto">
          <a:xfrm>
            <a:off x="574675" y="244475"/>
            <a:ext cx="604361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zh-CN" altLang="en-US" sz="3200" b="1" dirty="0" smtClean="0">
                <a:solidFill>
                  <a:schemeClr val="bg1"/>
                </a:solidFill>
                <a:latin typeface="华康俪金黑W8(P)" pitchFamily="34" charset="-122"/>
                <a:ea typeface="华康俪金黑W8(P)" pitchFamily="34" charset="-122"/>
              </a:rPr>
              <a:t>能力建设</a:t>
            </a:r>
            <a:endParaRPr lang="zh-CN" altLang="en-US" sz="3200" b="1" dirty="0">
              <a:solidFill>
                <a:schemeClr val="bg1"/>
              </a:solidFill>
              <a:latin typeface="华康俪金黑W8(P)" pitchFamily="34" charset="-122"/>
              <a:ea typeface="华康俪金黑W8(P)" pitchFamily="34" charset="-122"/>
            </a:endParaRPr>
          </a:p>
        </p:txBody>
      </p:sp>
      <p:sp>
        <p:nvSpPr>
          <p:cNvPr id="4" name="椭圆 3"/>
          <p:cNvSpPr/>
          <p:nvPr/>
        </p:nvSpPr>
        <p:spPr>
          <a:xfrm>
            <a:off x="222250" y="420688"/>
            <a:ext cx="215900" cy="21590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sz="2000">
              <a:solidFill>
                <a:srgbClr val="FFC000"/>
              </a:solidFill>
              <a:ea typeface="宋体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073508497"/>
      </p:ext>
    </p:extLst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海关学院">
  <a:themeElements>
    <a:clrScheme name="2_演示文稿2 1">
      <a:dk1>
        <a:srgbClr val="000000"/>
      </a:dk1>
      <a:lt1>
        <a:srgbClr val="FFFFFF"/>
      </a:lt1>
      <a:dk2>
        <a:srgbClr val="4C7013"/>
      </a:dk2>
      <a:lt2>
        <a:srgbClr val="0061B2"/>
      </a:lt2>
      <a:accent1>
        <a:srgbClr val="FEA501"/>
      </a:accent1>
      <a:accent2>
        <a:srgbClr val="C8A058"/>
      </a:accent2>
      <a:accent3>
        <a:srgbClr val="FFFFFF"/>
      </a:accent3>
      <a:accent4>
        <a:srgbClr val="000000"/>
      </a:accent4>
      <a:accent5>
        <a:srgbClr val="FECFAA"/>
      </a:accent5>
      <a:accent6>
        <a:srgbClr val="B5914F"/>
      </a:accent6>
      <a:hlink>
        <a:srgbClr val="C40505"/>
      </a:hlink>
      <a:folHlink>
        <a:srgbClr val="919191"/>
      </a:folHlink>
    </a:clrScheme>
    <a:fontScheme name="2_演示文稿2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none" lIns="90000" tIns="46800" rIns="90000" bIns="46800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cs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none" lIns="90000" tIns="46800" rIns="90000" bIns="46800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cs typeface="Arial" panose="020B0604020202020204" pitchFamily="34" charset="0"/>
          </a:defRPr>
        </a:defPPr>
      </a:lstStyle>
    </a:lnDef>
  </a:objectDefaults>
  <a:extraClrSchemeLst>
    <a:extraClrScheme>
      <a:clrScheme name="2_演示文稿2 1">
        <a:dk1>
          <a:srgbClr val="000000"/>
        </a:dk1>
        <a:lt1>
          <a:srgbClr val="FFFFFF"/>
        </a:lt1>
        <a:dk2>
          <a:srgbClr val="4C7013"/>
        </a:dk2>
        <a:lt2>
          <a:srgbClr val="0061B2"/>
        </a:lt2>
        <a:accent1>
          <a:srgbClr val="FEA501"/>
        </a:accent1>
        <a:accent2>
          <a:srgbClr val="C8A058"/>
        </a:accent2>
        <a:accent3>
          <a:srgbClr val="FFFFFF"/>
        </a:accent3>
        <a:accent4>
          <a:srgbClr val="000000"/>
        </a:accent4>
        <a:accent5>
          <a:srgbClr val="FECFAA"/>
        </a:accent5>
        <a:accent6>
          <a:srgbClr val="B5914F"/>
        </a:accent6>
        <a:hlink>
          <a:srgbClr val="C40505"/>
        </a:hlink>
        <a:folHlink>
          <a:srgbClr val="91919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7_演示文稿2">
  <a:themeElements>
    <a:clrScheme name="7_演示文稿2 1">
      <a:dk1>
        <a:srgbClr val="000000"/>
      </a:dk1>
      <a:lt1>
        <a:srgbClr val="FFFFFF"/>
      </a:lt1>
      <a:dk2>
        <a:srgbClr val="4C7013"/>
      </a:dk2>
      <a:lt2>
        <a:srgbClr val="0061B2"/>
      </a:lt2>
      <a:accent1>
        <a:srgbClr val="FEA501"/>
      </a:accent1>
      <a:accent2>
        <a:srgbClr val="C8A058"/>
      </a:accent2>
      <a:accent3>
        <a:srgbClr val="FFFFFF"/>
      </a:accent3>
      <a:accent4>
        <a:srgbClr val="000000"/>
      </a:accent4>
      <a:accent5>
        <a:srgbClr val="FECFAA"/>
      </a:accent5>
      <a:accent6>
        <a:srgbClr val="B5914F"/>
      </a:accent6>
      <a:hlink>
        <a:srgbClr val="C40505"/>
      </a:hlink>
      <a:folHlink>
        <a:srgbClr val="919191"/>
      </a:folHlink>
    </a:clrScheme>
    <a:fontScheme name="7_演示文稿2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none" lIns="90000" tIns="46800" rIns="90000" bIns="46800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cs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none" lIns="90000" tIns="46800" rIns="90000" bIns="46800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cs typeface="Arial" panose="020B0604020202020204" pitchFamily="34" charset="0"/>
          </a:defRPr>
        </a:defPPr>
      </a:lstStyle>
    </a:lnDef>
  </a:objectDefaults>
  <a:extraClrSchemeLst>
    <a:extraClrScheme>
      <a:clrScheme name="7_演示文稿2 1">
        <a:dk1>
          <a:srgbClr val="000000"/>
        </a:dk1>
        <a:lt1>
          <a:srgbClr val="FFFFFF"/>
        </a:lt1>
        <a:dk2>
          <a:srgbClr val="4C7013"/>
        </a:dk2>
        <a:lt2>
          <a:srgbClr val="0061B2"/>
        </a:lt2>
        <a:accent1>
          <a:srgbClr val="FEA501"/>
        </a:accent1>
        <a:accent2>
          <a:srgbClr val="C8A058"/>
        </a:accent2>
        <a:accent3>
          <a:srgbClr val="FFFFFF"/>
        </a:accent3>
        <a:accent4>
          <a:srgbClr val="000000"/>
        </a:accent4>
        <a:accent5>
          <a:srgbClr val="FECFAA"/>
        </a:accent5>
        <a:accent6>
          <a:srgbClr val="B5914F"/>
        </a:accent6>
        <a:hlink>
          <a:srgbClr val="C40505"/>
        </a:hlink>
        <a:folHlink>
          <a:srgbClr val="91919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演示文稿2_2">
  <a:themeElements>
    <a:clrScheme name="2_演示文稿2_2 1">
      <a:dk1>
        <a:srgbClr val="000000"/>
      </a:dk1>
      <a:lt1>
        <a:srgbClr val="FFFFFF"/>
      </a:lt1>
      <a:dk2>
        <a:srgbClr val="4C7013"/>
      </a:dk2>
      <a:lt2>
        <a:srgbClr val="0061B2"/>
      </a:lt2>
      <a:accent1>
        <a:srgbClr val="FEA501"/>
      </a:accent1>
      <a:accent2>
        <a:srgbClr val="C8A058"/>
      </a:accent2>
      <a:accent3>
        <a:srgbClr val="FFFFFF"/>
      </a:accent3>
      <a:accent4>
        <a:srgbClr val="000000"/>
      </a:accent4>
      <a:accent5>
        <a:srgbClr val="FECFAA"/>
      </a:accent5>
      <a:accent6>
        <a:srgbClr val="B5914F"/>
      </a:accent6>
      <a:hlink>
        <a:srgbClr val="C40505"/>
      </a:hlink>
      <a:folHlink>
        <a:srgbClr val="919191"/>
      </a:folHlink>
    </a:clrScheme>
    <a:fontScheme name="2_演示文稿2_2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none" lIns="90000" tIns="46800" rIns="90000" bIns="46800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cs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none" lIns="90000" tIns="46800" rIns="90000" bIns="46800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cs typeface="Arial" panose="020B0604020202020204" pitchFamily="34" charset="0"/>
          </a:defRPr>
        </a:defPPr>
      </a:lstStyle>
    </a:lnDef>
  </a:objectDefaults>
  <a:extraClrSchemeLst>
    <a:extraClrScheme>
      <a:clrScheme name="2_演示文稿2_2 1">
        <a:dk1>
          <a:srgbClr val="000000"/>
        </a:dk1>
        <a:lt1>
          <a:srgbClr val="FFFFFF"/>
        </a:lt1>
        <a:dk2>
          <a:srgbClr val="4C7013"/>
        </a:dk2>
        <a:lt2>
          <a:srgbClr val="0061B2"/>
        </a:lt2>
        <a:accent1>
          <a:srgbClr val="FEA501"/>
        </a:accent1>
        <a:accent2>
          <a:srgbClr val="C8A058"/>
        </a:accent2>
        <a:accent3>
          <a:srgbClr val="FFFFFF"/>
        </a:accent3>
        <a:accent4>
          <a:srgbClr val="000000"/>
        </a:accent4>
        <a:accent5>
          <a:srgbClr val="FECFAA"/>
        </a:accent5>
        <a:accent6>
          <a:srgbClr val="B5914F"/>
        </a:accent6>
        <a:hlink>
          <a:srgbClr val="C40505"/>
        </a:hlink>
        <a:folHlink>
          <a:srgbClr val="91919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2_演示文稿2_3">
  <a:themeElements>
    <a:clrScheme name="2_演示文稿2_3 1">
      <a:dk1>
        <a:srgbClr val="000000"/>
      </a:dk1>
      <a:lt1>
        <a:srgbClr val="FFFFFF"/>
      </a:lt1>
      <a:dk2>
        <a:srgbClr val="4C7013"/>
      </a:dk2>
      <a:lt2>
        <a:srgbClr val="0061B2"/>
      </a:lt2>
      <a:accent1>
        <a:srgbClr val="FEA501"/>
      </a:accent1>
      <a:accent2>
        <a:srgbClr val="C8A058"/>
      </a:accent2>
      <a:accent3>
        <a:srgbClr val="FFFFFF"/>
      </a:accent3>
      <a:accent4>
        <a:srgbClr val="000000"/>
      </a:accent4>
      <a:accent5>
        <a:srgbClr val="FECFAA"/>
      </a:accent5>
      <a:accent6>
        <a:srgbClr val="B5914F"/>
      </a:accent6>
      <a:hlink>
        <a:srgbClr val="C40505"/>
      </a:hlink>
      <a:folHlink>
        <a:srgbClr val="919191"/>
      </a:folHlink>
    </a:clrScheme>
    <a:fontScheme name="2_演示文稿2_3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none" lIns="90000" tIns="46800" rIns="90000" bIns="46800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cs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none" lIns="90000" tIns="46800" rIns="90000" bIns="46800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cs typeface="Arial" panose="020B0604020202020204" pitchFamily="34" charset="0"/>
          </a:defRPr>
        </a:defPPr>
      </a:lstStyle>
    </a:lnDef>
  </a:objectDefaults>
  <a:extraClrSchemeLst>
    <a:extraClrScheme>
      <a:clrScheme name="2_演示文稿2_3 1">
        <a:dk1>
          <a:srgbClr val="000000"/>
        </a:dk1>
        <a:lt1>
          <a:srgbClr val="FFFFFF"/>
        </a:lt1>
        <a:dk2>
          <a:srgbClr val="4C7013"/>
        </a:dk2>
        <a:lt2>
          <a:srgbClr val="0061B2"/>
        </a:lt2>
        <a:accent1>
          <a:srgbClr val="FEA501"/>
        </a:accent1>
        <a:accent2>
          <a:srgbClr val="C8A058"/>
        </a:accent2>
        <a:accent3>
          <a:srgbClr val="FFFFFF"/>
        </a:accent3>
        <a:accent4>
          <a:srgbClr val="000000"/>
        </a:accent4>
        <a:accent5>
          <a:srgbClr val="FECFAA"/>
        </a:accent5>
        <a:accent6>
          <a:srgbClr val="B5914F"/>
        </a:accent6>
        <a:hlink>
          <a:srgbClr val="C40505"/>
        </a:hlink>
        <a:folHlink>
          <a:srgbClr val="91919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2_演示文稿2_4">
  <a:themeElements>
    <a:clrScheme name="2_演示文稿2_4 1">
      <a:dk1>
        <a:srgbClr val="000000"/>
      </a:dk1>
      <a:lt1>
        <a:srgbClr val="FFFFFF"/>
      </a:lt1>
      <a:dk2>
        <a:srgbClr val="4C7013"/>
      </a:dk2>
      <a:lt2>
        <a:srgbClr val="0061B2"/>
      </a:lt2>
      <a:accent1>
        <a:srgbClr val="FEA501"/>
      </a:accent1>
      <a:accent2>
        <a:srgbClr val="C8A058"/>
      </a:accent2>
      <a:accent3>
        <a:srgbClr val="FFFFFF"/>
      </a:accent3>
      <a:accent4>
        <a:srgbClr val="000000"/>
      </a:accent4>
      <a:accent5>
        <a:srgbClr val="FECFAA"/>
      </a:accent5>
      <a:accent6>
        <a:srgbClr val="B5914F"/>
      </a:accent6>
      <a:hlink>
        <a:srgbClr val="C40505"/>
      </a:hlink>
      <a:folHlink>
        <a:srgbClr val="919191"/>
      </a:folHlink>
    </a:clrScheme>
    <a:fontScheme name="2_演示文稿2_4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none" lIns="90000" tIns="46800" rIns="90000" bIns="46800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cs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none" lIns="90000" tIns="46800" rIns="90000" bIns="46800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cs typeface="Arial" panose="020B0604020202020204" pitchFamily="34" charset="0"/>
          </a:defRPr>
        </a:defPPr>
      </a:lstStyle>
    </a:lnDef>
  </a:objectDefaults>
  <a:extraClrSchemeLst>
    <a:extraClrScheme>
      <a:clrScheme name="2_演示文稿2_4 1">
        <a:dk1>
          <a:srgbClr val="000000"/>
        </a:dk1>
        <a:lt1>
          <a:srgbClr val="FFFFFF"/>
        </a:lt1>
        <a:dk2>
          <a:srgbClr val="4C7013"/>
        </a:dk2>
        <a:lt2>
          <a:srgbClr val="0061B2"/>
        </a:lt2>
        <a:accent1>
          <a:srgbClr val="FEA501"/>
        </a:accent1>
        <a:accent2>
          <a:srgbClr val="C8A058"/>
        </a:accent2>
        <a:accent3>
          <a:srgbClr val="FFFFFF"/>
        </a:accent3>
        <a:accent4>
          <a:srgbClr val="000000"/>
        </a:accent4>
        <a:accent5>
          <a:srgbClr val="FECFAA"/>
        </a:accent5>
        <a:accent6>
          <a:srgbClr val="B5914F"/>
        </a:accent6>
        <a:hlink>
          <a:srgbClr val="C40505"/>
        </a:hlink>
        <a:folHlink>
          <a:srgbClr val="91919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海关学院</Template>
  <TotalTime>75</TotalTime>
  <Pages>0</Pages>
  <Words>155</Words>
  <Characters>0</Characters>
  <Application>Microsoft Office PowerPoint</Application>
  <PresentationFormat>宽屏</PresentationFormat>
  <Lines>0</Lines>
  <Paragraphs>7</Paragraphs>
  <Slides>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5</vt:i4>
      </vt:variant>
      <vt:variant>
        <vt:lpstr>幻灯片标题</vt:lpstr>
      </vt:variant>
      <vt:variant>
        <vt:i4>4</vt:i4>
      </vt:variant>
    </vt:vector>
  </HeadingPairs>
  <TitlesOfParts>
    <vt:vector size="16" baseType="lpstr">
      <vt:lpstr>方正小标宋_GBK</vt:lpstr>
      <vt:lpstr>华康俪金黑W8(P)</vt:lpstr>
      <vt:lpstr>宋体</vt:lpstr>
      <vt:lpstr>微软雅黑</vt:lpstr>
      <vt:lpstr>Arial</vt:lpstr>
      <vt:lpstr>Calibri</vt:lpstr>
      <vt:lpstr>Wingdings</vt:lpstr>
      <vt:lpstr>海关学院</vt:lpstr>
      <vt:lpstr>7_演示文稿2</vt:lpstr>
      <vt:lpstr>2_演示文稿2_2</vt:lpstr>
      <vt:lpstr>2_演示文稿2_3</vt:lpstr>
      <vt:lpstr>2_演示文稿2_4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CharactersWithSpaces>0</CharactersWithSpaces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标准样式</dc:title>
  <dc:creator>@teliss</dc:creator>
  <cp:lastModifiedBy>桂佳</cp:lastModifiedBy>
  <cp:revision>494</cp:revision>
  <dcterms:created xsi:type="dcterms:W3CDTF">2013-09-24T22:36:00Z</dcterms:created>
  <dcterms:modified xsi:type="dcterms:W3CDTF">2019-11-12T05:12:26Z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2052-10.1.0.6207</vt:lpwstr>
  </property>
</Properties>
</file>