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62" r:id="rId5"/>
    <p:sldId id="279" r:id="rId6"/>
    <p:sldId id="280" r:id="rId7"/>
    <p:sldId id="281" r:id="rId8"/>
    <p:sldId id="282" r:id="rId9"/>
    <p:sldId id="283" r:id="rId10"/>
    <p:sldId id="286" r:id="rId11"/>
    <p:sldId id="272" r:id="rId12"/>
    <p:sldId id="263" r:id="rId13"/>
    <p:sldId id="284" r:id="rId14"/>
    <p:sldId id="285" r:id="rId15"/>
    <p:sldId id="273" r:id="rId16"/>
    <p:sldId id="259" r:id="rId17"/>
    <p:sldId id="266" r:id="rId18"/>
    <p:sldId id="271" r:id="rId19"/>
    <p:sldId id="287" r:id="rId20"/>
    <p:sldId id="274" r:id="rId21"/>
    <p:sldId id="278" r:id="rId22"/>
    <p:sldId id="264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2847"/>
    <a:srgbClr val="FB9555"/>
    <a:srgbClr val="F47F6E"/>
    <a:srgbClr val="F05745"/>
    <a:srgbClr val="EC4863"/>
    <a:srgbClr val="E61234"/>
    <a:srgbClr val="F5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3699-B964-495A-A998-4EA197C2E305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FE7C-6D87-447D-A630-CB7FCF499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27"/>
            <a:ext cx="12192000" cy="6908800"/>
          </a:xfrm>
          <a:prstGeom prst="rect">
            <a:avLst/>
          </a:prstGeom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0" y="4872707"/>
            <a:ext cx="12192000" cy="1442434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-2" y="5092776"/>
            <a:ext cx="12192000" cy="1002296"/>
          </a:xfrm>
          <a:prstGeom prst="rect">
            <a:avLst/>
          </a:prstGeom>
          <a:solidFill>
            <a:srgbClr val="EC48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32245" y="2148426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66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97358" y="1825261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0000F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上海海关学院</a:t>
            </a:r>
            <a:endParaRPr lang="en-US" altLang="zh-CN" sz="5400" dirty="0" smtClean="0">
              <a:solidFill>
                <a:srgbClr val="0000FF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  <a:p>
            <a:r>
              <a:rPr lang="zh-CN" altLang="en-US" sz="5400" dirty="0" smtClean="0">
                <a:solidFill>
                  <a:srgbClr val="0000F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校园垃圾分类小组工作会议</a:t>
            </a:r>
            <a:endParaRPr lang="zh-CN" altLang="en-US" sz="5400" dirty="0">
              <a:solidFill>
                <a:srgbClr val="0000FF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2694" y="5299788"/>
            <a:ext cx="767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00FF"/>
                </a:solidFill>
              </a:rPr>
              <a:t>2020</a:t>
            </a:r>
            <a:r>
              <a:rPr lang="zh-CN" altLang="en-US" sz="3200" dirty="0" smtClean="0">
                <a:solidFill>
                  <a:srgbClr val="0000FF"/>
                </a:solidFill>
              </a:rPr>
              <a:t>年</a:t>
            </a:r>
            <a:r>
              <a:rPr lang="en-US" altLang="zh-CN" sz="3200" dirty="0" smtClean="0">
                <a:solidFill>
                  <a:srgbClr val="0000FF"/>
                </a:solidFill>
              </a:rPr>
              <a:t>9</a:t>
            </a:r>
            <a:r>
              <a:rPr lang="zh-CN" altLang="en-US" sz="3200" dirty="0" smtClean="0">
                <a:solidFill>
                  <a:srgbClr val="0000FF"/>
                </a:solidFill>
              </a:rPr>
              <a:t>月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60906" y="58730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季度检查情况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5" y="2653989"/>
            <a:ext cx="2475571" cy="33007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443" y="2996091"/>
            <a:ext cx="6910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1.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总分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100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分，每月第三方检测机构抽查占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80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、日常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管理与长效机制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资料专家评审（含制度建设、主题活动宣传、台账记录等）占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20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分，达到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90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分以上为优秀，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80-90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分为良好，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80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分以下为不合格，</a:t>
            </a:r>
            <a:r>
              <a:rPr lang="zh-CN" altLang="en-US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不合格的学校的党委书记及校长将被约谈！</a:t>
            </a:r>
            <a:endParaRPr lang="en-US" altLang="zh-CN" dirty="0" smtClean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r>
              <a:rPr lang="en-US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2.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我校上半年及</a:t>
            </a:r>
            <a:r>
              <a:rPr lang="en-US" altLang="zh-CN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7-8</a:t>
            </a:r>
            <a:r>
              <a:rPr lang="zh-CN" altLang="en-US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月份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的测评均为优秀，排名分别为</a:t>
            </a:r>
            <a:r>
              <a:rPr lang="en-US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69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名、</a:t>
            </a:r>
            <a:r>
              <a:rPr lang="en-US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40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名。</a:t>
            </a:r>
            <a:r>
              <a:rPr lang="zh-CN" altLang="en-US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但得分</a:t>
            </a:r>
            <a:r>
              <a:rPr lang="zh-CN" altLang="en-US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在获得优秀的高校中排名不</a:t>
            </a:r>
            <a:r>
              <a:rPr lang="zh-CN" altLang="en-US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高，</a:t>
            </a:r>
            <a:r>
              <a: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第三季度检查即将开始。</a:t>
            </a:r>
          </a:p>
        </p:txBody>
      </p:sp>
    </p:spTree>
    <p:extLst>
      <p:ext uri="{BB962C8B-B14F-4D97-AF65-F5344CB8AC3E}">
        <p14:creationId xmlns:p14="http://schemas.microsoft.com/office/powerpoint/2010/main" val="32159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97231" y="916096"/>
            <a:ext cx="3597537" cy="3597537"/>
            <a:chOff x="4679322" y="1285748"/>
            <a:chExt cx="2833352" cy="2833352"/>
          </a:xfrm>
        </p:grpSpPr>
        <p:sp>
          <p:nvSpPr>
            <p:cNvPr id="10" name="矩形 9"/>
            <p:cNvSpPr/>
            <p:nvPr/>
          </p:nvSpPr>
          <p:spPr>
            <a:xfrm>
              <a:off x="4679322" y="1285748"/>
              <a:ext cx="2833352" cy="2833352"/>
            </a:xfrm>
            <a:prstGeom prst="rect">
              <a:avLst/>
            </a:prstGeom>
            <a:solidFill>
              <a:srgbClr val="F5F4E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42266" y="1546008"/>
              <a:ext cx="2312832" cy="2312832"/>
            </a:xfrm>
            <a:prstGeom prst="roundRect">
              <a:avLst>
                <a:gd name="adj" fmla="val 11655"/>
              </a:avLst>
            </a:prstGeom>
            <a:solidFill>
              <a:srgbClr val="EC4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054762" y="1846879"/>
            <a:ext cx="2037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37231" y="5099010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01501" y="5289258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97231" y="535386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明确职责分工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278187" y="275257"/>
            <a:ext cx="7882849" cy="145784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01222" y="253766"/>
            <a:ext cx="7608313" cy="1519469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根据</a:t>
            </a:r>
            <a:r>
              <a:rPr lang="en-US" altLang="zh-CN" dirty="0" smtClean="0"/>
              <a:t>《</a:t>
            </a:r>
            <a:r>
              <a:rPr lang="zh-CN" altLang="zh-CN" dirty="0" smtClean="0"/>
              <a:t>上海海关学院</a:t>
            </a:r>
            <a:r>
              <a:rPr lang="zh-CN" altLang="zh-CN" dirty="0"/>
              <a:t>生活垃圾分类实施</a:t>
            </a:r>
            <a:r>
              <a:rPr lang="zh-CN" altLang="zh-CN" dirty="0" smtClean="0"/>
              <a:t>方案</a:t>
            </a:r>
            <a:r>
              <a:rPr lang="zh-CN" altLang="en-US" dirty="0"/>
              <a:t>（试行）</a:t>
            </a:r>
          </a:p>
          <a:p>
            <a:r>
              <a:rPr lang="en-US" altLang="zh-CN" dirty="0" smtClean="0"/>
              <a:t>》</a:t>
            </a:r>
            <a:r>
              <a:rPr lang="zh-CN" altLang="en-US" dirty="0" smtClean="0"/>
              <a:t>的要求，</a:t>
            </a:r>
            <a:r>
              <a:rPr lang="zh-CN" altLang="zh-CN" dirty="0"/>
              <a:t>工作领导小组下设办公室，办公室设在综合保障处，主任由综合保障处处长兼任，副主任由党委办公室（工会）、人事处、学生处负责人兼任，负责全校垃圾分类工作的指导推进和统筹协调管理以及检查考核</a:t>
            </a:r>
            <a:r>
              <a:rPr lang="zh-CN" altLang="zh-CN" dirty="0" smtClean="0"/>
              <a:t>工作</a:t>
            </a:r>
            <a:r>
              <a:rPr lang="zh-CN" altLang="en-US" dirty="0" smtClean="0"/>
              <a:t>，各小组成员分工如下：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utoShape 61"/>
          <p:cNvSpPr>
            <a:spLocks noChangeAspect="1" noChangeArrowheads="1" noTextEdit="1"/>
          </p:cNvSpPr>
          <p:nvPr/>
        </p:nvSpPr>
        <p:spPr bwMode="auto">
          <a:xfrm rot="766448">
            <a:off x="4296314" y="2749652"/>
            <a:ext cx="3502068" cy="35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63"/>
          <p:cNvSpPr/>
          <p:nvPr/>
        </p:nvSpPr>
        <p:spPr bwMode="auto">
          <a:xfrm rot="766448">
            <a:off x="5037175" y="2708371"/>
            <a:ext cx="1966691" cy="1009278"/>
          </a:xfrm>
          <a:custGeom>
            <a:avLst/>
            <a:gdLst>
              <a:gd name="T0" fmla="*/ 2147483646 w 1198"/>
              <a:gd name="T1" fmla="*/ 2147483646 h 615"/>
              <a:gd name="T2" fmla="*/ 2147483646 w 1198"/>
              <a:gd name="T3" fmla="*/ 2147483646 h 615"/>
              <a:gd name="T4" fmla="*/ 2147483646 w 1198"/>
              <a:gd name="T5" fmla="*/ 2147483646 h 615"/>
              <a:gd name="T6" fmla="*/ 2147483646 w 1198"/>
              <a:gd name="T7" fmla="*/ 2147483646 h 615"/>
              <a:gd name="T8" fmla="*/ 2147483646 w 1198"/>
              <a:gd name="T9" fmla="*/ 2147483646 h 615"/>
              <a:gd name="T10" fmla="*/ 2147483646 w 1198"/>
              <a:gd name="T11" fmla="*/ 2147483646 h 615"/>
              <a:gd name="T12" fmla="*/ 2147483646 w 1198"/>
              <a:gd name="T13" fmla="*/ 2147483646 h 615"/>
              <a:gd name="T14" fmla="*/ 2147483646 w 1198"/>
              <a:gd name="T15" fmla="*/ 2147483646 h 615"/>
              <a:gd name="T16" fmla="*/ 2147483646 w 1198"/>
              <a:gd name="T17" fmla="*/ 2147483646 h 615"/>
              <a:gd name="T18" fmla="*/ 2147483646 w 1198"/>
              <a:gd name="T19" fmla="*/ 2147483646 h 615"/>
              <a:gd name="T20" fmla="*/ 2147483646 w 1198"/>
              <a:gd name="T21" fmla="*/ 2147483646 h 615"/>
              <a:gd name="T22" fmla="*/ 2147483646 w 1198"/>
              <a:gd name="T23" fmla="*/ 2147483646 h 615"/>
              <a:gd name="T24" fmla="*/ 2147483646 w 1198"/>
              <a:gd name="T25" fmla="*/ 2147483646 h 615"/>
              <a:gd name="T26" fmla="*/ 2147483646 w 1198"/>
              <a:gd name="T27" fmla="*/ 2147483646 h 615"/>
              <a:gd name="T28" fmla="*/ 2147483646 w 1198"/>
              <a:gd name="T29" fmla="*/ 2147483646 h 615"/>
              <a:gd name="T30" fmla="*/ 0 w 1198"/>
              <a:gd name="T31" fmla="*/ 2147483646 h 615"/>
              <a:gd name="T32" fmla="*/ 2147483646 w 1198"/>
              <a:gd name="T33" fmla="*/ 2147483646 h 615"/>
              <a:gd name="T34" fmla="*/ 2147483646 w 1198"/>
              <a:gd name="T35" fmla="*/ 2147483646 h 615"/>
              <a:gd name="T36" fmla="*/ 2147483646 w 1198"/>
              <a:gd name="T37" fmla="*/ 2147483646 h 615"/>
              <a:gd name="T38" fmla="*/ 2147483646 w 1198"/>
              <a:gd name="T39" fmla="*/ 2147483646 h 615"/>
              <a:gd name="T40" fmla="*/ 2147483646 w 1198"/>
              <a:gd name="T41" fmla="*/ 2147483646 h 615"/>
              <a:gd name="T42" fmla="*/ 2147483646 w 1198"/>
              <a:gd name="T43" fmla="*/ 2147483646 h 615"/>
              <a:gd name="T44" fmla="*/ 2147483646 w 1198"/>
              <a:gd name="T45" fmla="*/ 2147483646 h 615"/>
              <a:gd name="T46" fmla="*/ 2147483646 w 1198"/>
              <a:gd name="T47" fmla="*/ 2147483646 h 615"/>
              <a:gd name="T48" fmla="*/ 2147483646 w 1198"/>
              <a:gd name="T49" fmla="*/ 2147483646 h 615"/>
              <a:gd name="T50" fmla="*/ 2147483646 w 1198"/>
              <a:gd name="T51" fmla="*/ 2147483646 h 615"/>
              <a:gd name="T52" fmla="*/ 2147483646 w 1198"/>
              <a:gd name="T53" fmla="*/ 2147483646 h 6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98" h="615">
                <a:moveTo>
                  <a:pt x="743" y="506"/>
                </a:moveTo>
                <a:cubicBezTo>
                  <a:pt x="762" y="495"/>
                  <a:pt x="777" y="491"/>
                  <a:pt x="789" y="491"/>
                </a:cubicBezTo>
                <a:cubicBezTo>
                  <a:pt x="775" y="476"/>
                  <a:pt x="760" y="460"/>
                  <a:pt x="748" y="443"/>
                </a:cubicBezTo>
                <a:cubicBezTo>
                  <a:pt x="735" y="425"/>
                  <a:pt x="723" y="405"/>
                  <a:pt x="711" y="386"/>
                </a:cubicBezTo>
                <a:cubicBezTo>
                  <a:pt x="686" y="344"/>
                  <a:pt x="663" y="302"/>
                  <a:pt x="640" y="259"/>
                </a:cubicBezTo>
                <a:cubicBezTo>
                  <a:pt x="617" y="215"/>
                  <a:pt x="594" y="171"/>
                  <a:pt x="572" y="127"/>
                </a:cubicBezTo>
                <a:cubicBezTo>
                  <a:pt x="670" y="105"/>
                  <a:pt x="772" y="99"/>
                  <a:pt x="873" y="108"/>
                </a:cubicBezTo>
                <a:cubicBezTo>
                  <a:pt x="970" y="116"/>
                  <a:pt x="1067" y="137"/>
                  <a:pt x="1158" y="172"/>
                </a:cubicBezTo>
                <a:cubicBezTo>
                  <a:pt x="1159" y="170"/>
                  <a:pt x="1159" y="170"/>
                  <a:pt x="1159" y="170"/>
                </a:cubicBezTo>
                <a:cubicBezTo>
                  <a:pt x="1160" y="171"/>
                  <a:pt x="1161" y="171"/>
                  <a:pt x="1162" y="172"/>
                </a:cubicBezTo>
                <a:cubicBezTo>
                  <a:pt x="1198" y="78"/>
                  <a:pt x="1198" y="78"/>
                  <a:pt x="1198" y="78"/>
                </a:cubicBezTo>
                <a:cubicBezTo>
                  <a:pt x="1107" y="43"/>
                  <a:pt x="1011" y="22"/>
                  <a:pt x="914" y="11"/>
                </a:cubicBezTo>
                <a:cubicBezTo>
                  <a:pt x="814" y="0"/>
                  <a:pt x="712" y="2"/>
                  <a:pt x="612" y="18"/>
                </a:cubicBezTo>
                <a:cubicBezTo>
                  <a:pt x="520" y="33"/>
                  <a:pt x="430" y="60"/>
                  <a:pt x="345" y="99"/>
                </a:cubicBezTo>
                <a:cubicBezTo>
                  <a:pt x="264" y="136"/>
                  <a:pt x="188" y="184"/>
                  <a:pt x="118" y="239"/>
                </a:cubicBezTo>
                <a:cubicBezTo>
                  <a:pt x="77" y="271"/>
                  <a:pt x="36" y="305"/>
                  <a:pt x="0" y="342"/>
                </a:cubicBezTo>
                <a:cubicBezTo>
                  <a:pt x="69" y="410"/>
                  <a:pt x="69" y="410"/>
                  <a:pt x="69" y="410"/>
                </a:cubicBezTo>
                <a:cubicBezTo>
                  <a:pt x="71" y="412"/>
                  <a:pt x="71" y="412"/>
                  <a:pt x="71" y="412"/>
                </a:cubicBezTo>
                <a:cubicBezTo>
                  <a:pt x="100" y="382"/>
                  <a:pt x="133" y="355"/>
                  <a:pt x="165" y="329"/>
                </a:cubicBezTo>
                <a:cubicBezTo>
                  <a:pt x="199" y="302"/>
                  <a:pt x="234" y="276"/>
                  <a:pt x="271" y="253"/>
                </a:cubicBezTo>
                <a:cubicBezTo>
                  <a:pt x="297" y="236"/>
                  <a:pt x="324" y="220"/>
                  <a:pt x="352" y="206"/>
                </a:cubicBezTo>
                <a:cubicBezTo>
                  <a:pt x="402" y="288"/>
                  <a:pt x="453" y="369"/>
                  <a:pt x="506" y="448"/>
                </a:cubicBezTo>
                <a:cubicBezTo>
                  <a:pt x="529" y="483"/>
                  <a:pt x="551" y="518"/>
                  <a:pt x="578" y="551"/>
                </a:cubicBezTo>
                <a:cubicBezTo>
                  <a:pt x="578" y="551"/>
                  <a:pt x="578" y="551"/>
                  <a:pt x="578" y="551"/>
                </a:cubicBezTo>
                <a:cubicBezTo>
                  <a:pt x="596" y="574"/>
                  <a:pt x="618" y="595"/>
                  <a:pt x="639" y="615"/>
                </a:cubicBezTo>
                <a:cubicBezTo>
                  <a:pt x="658" y="555"/>
                  <a:pt x="715" y="521"/>
                  <a:pt x="743" y="506"/>
                </a:cubicBezTo>
                <a:cubicBezTo>
                  <a:pt x="762" y="495"/>
                  <a:pt x="715" y="521"/>
                  <a:pt x="743" y="506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64"/>
          <p:cNvSpPr/>
          <p:nvPr/>
        </p:nvSpPr>
        <p:spPr bwMode="auto">
          <a:xfrm rot="766448">
            <a:off x="6227922" y="4099482"/>
            <a:ext cx="829599" cy="804945"/>
          </a:xfrm>
          <a:custGeom>
            <a:avLst/>
            <a:gdLst>
              <a:gd name="T0" fmla="*/ 2147483646 w 505"/>
              <a:gd name="T1" fmla="*/ 2147483646 h 490"/>
              <a:gd name="T2" fmla="*/ 2147483646 w 505"/>
              <a:gd name="T3" fmla="*/ 2147483646 h 490"/>
              <a:gd name="T4" fmla="*/ 2147483646 w 505"/>
              <a:gd name="T5" fmla="*/ 2147483646 h 490"/>
              <a:gd name="T6" fmla="*/ 0 w 505"/>
              <a:gd name="T7" fmla="*/ 2147483646 h 490"/>
              <a:gd name="T8" fmla="*/ 2147483646 w 505"/>
              <a:gd name="T9" fmla="*/ 2147483646 h 490"/>
              <a:gd name="T10" fmla="*/ 2147483646 w 505"/>
              <a:gd name="T11" fmla="*/ 2147483646 h 490"/>
              <a:gd name="T12" fmla="*/ 2147483646 w 505"/>
              <a:gd name="T13" fmla="*/ 2147483646 h 490"/>
              <a:gd name="T14" fmla="*/ 2147483646 w 505"/>
              <a:gd name="T15" fmla="*/ 2147483646 h 490"/>
              <a:gd name="T16" fmla="*/ 2147483646 w 505"/>
              <a:gd name="T17" fmla="*/ 2147483646 h 490"/>
              <a:gd name="T18" fmla="*/ 2147483646 w 505"/>
              <a:gd name="T19" fmla="*/ 2147483646 h 490"/>
              <a:gd name="T20" fmla="*/ 2147483646 w 505"/>
              <a:gd name="T21" fmla="*/ 2147483646 h 490"/>
              <a:gd name="T22" fmla="*/ 2147483646 w 505"/>
              <a:gd name="T23" fmla="*/ 2147483646 h 490"/>
              <a:gd name="T24" fmla="*/ 2147483646 w 505"/>
              <a:gd name="T25" fmla="*/ 2147483646 h 490"/>
              <a:gd name="T26" fmla="*/ 2147483646 w 505"/>
              <a:gd name="T27" fmla="*/ 2147483646 h 490"/>
              <a:gd name="T28" fmla="*/ 2147483646 w 505"/>
              <a:gd name="T29" fmla="*/ 2147483646 h 490"/>
              <a:gd name="T30" fmla="*/ 2147483646 w 505"/>
              <a:gd name="T31" fmla="*/ 2147483646 h 490"/>
              <a:gd name="T32" fmla="*/ 2147483646 w 505"/>
              <a:gd name="T33" fmla="*/ 2147483646 h 490"/>
              <a:gd name="T34" fmla="*/ 2147483646 w 505"/>
              <a:gd name="T35" fmla="*/ 2147483646 h 490"/>
              <a:gd name="T36" fmla="*/ 2147483646 w 505"/>
              <a:gd name="T37" fmla="*/ 2147483646 h 490"/>
              <a:gd name="T38" fmla="*/ 2147483646 w 505"/>
              <a:gd name="T39" fmla="*/ 2147483646 h 490"/>
              <a:gd name="T40" fmla="*/ 2147483646 w 505"/>
              <a:gd name="T41" fmla="*/ 2147483646 h 490"/>
              <a:gd name="T42" fmla="*/ 2147483646 w 505"/>
              <a:gd name="T43" fmla="*/ 2147483646 h 490"/>
              <a:gd name="T44" fmla="*/ 2147483646 w 505"/>
              <a:gd name="T45" fmla="*/ 2147483646 h 490"/>
              <a:gd name="T46" fmla="*/ 2147483646 w 505"/>
              <a:gd name="T47" fmla="*/ 2147483646 h 490"/>
              <a:gd name="T48" fmla="*/ 2147483646 w 505"/>
              <a:gd name="T49" fmla="*/ 2147483646 h 490"/>
              <a:gd name="T50" fmla="*/ 2147483646 w 505"/>
              <a:gd name="T51" fmla="*/ 2147483646 h 490"/>
              <a:gd name="T52" fmla="*/ 2147483646 w 505"/>
              <a:gd name="T53" fmla="*/ 2147483646 h 490"/>
              <a:gd name="T54" fmla="*/ 2147483646 w 505"/>
              <a:gd name="T55" fmla="*/ 2147483646 h 490"/>
              <a:gd name="T56" fmla="*/ 2147483646 w 505"/>
              <a:gd name="T57" fmla="*/ 2147483646 h 490"/>
              <a:gd name="T58" fmla="*/ 2147483646 w 505"/>
              <a:gd name="T59" fmla="*/ 2147483646 h 490"/>
              <a:gd name="T60" fmla="*/ 2147483646 w 505"/>
              <a:gd name="T61" fmla="*/ 2147483646 h 490"/>
              <a:gd name="T62" fmla="*/ 2147483646 w 505"/>
              <a:gd name="T63" fmla="*/ 2147483646 h 490"/>
              <a:gd name="T64" fmla="*/ 2147483646 w 505"/>
              <a:gd name="T65" fmla="*/ 2147483646 h 490"/>
              <a:gd name="T66" fmla="*/ 2147483646 w 505"/>
              <a:gd name="T67" fmla="*/ 0 h 490"/>
              <a:gd name="T68" fmla="*/ 2147483646 w 505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05" h="490">
                <a:moveTo>
                  <a:pt x="144" y="37"/>
                </a:moveTo>
                <a:cubicBezTo>
                  <a:pt x="74" y="68"/>
                  <a:pt x="74" y="68"/>
                  <a:pt x="74" y="68"/>
                </a:cubicBezTo>
                <a:cubicBezTo>
                  <a:pt x="30" y="87"/>
                  <a:pt x="30" y="87"/>
                  <a:pt x="30" y="87"/>
                </a:cubicBezTo>
                <a:cubicBezTo>
                  <a:pt x="0" y="100"/>
                  <a:pt x="0" y="100"/>
                  <a:pt x="0" y="100"/>
                </a:cubicBezTo>
                <a:cubicBezTo>
                  <a:pt x="34" y="131"/>
                  <a:pt x="69" y="161"/>
                  <a:pt x="103" y="191"/>
                </a:cubicBezTo>
                <a:cubicBezTo>
                  <a:pt x="81" y="238"/>
                  <a:pt x="88" y="299"/>
                  <a:pt x="129" y="336"/>
                </a:cubicBezTo>
                <a:cubicBezTo>
                  <a:pt x="149" y="355"/>
                  <a:pt x="149" y="355"/>
                  <a:pt x="149" y="355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79" y="475"/>
                  <a:pt x="279" y="475"/>
                  <a:pt x="279" y="475"/>
                </a:cubicBezTo>
                <a:cubicBezTo>
                  <a:pt x="294" y="489"/>
                  <a:pt x="319" y="490"/>
                  <a:pt x="336" y="482"/>
                </a:cubicBezTo>
                <a:cubicBezTo>
                  <a:pt x="344" y="478"/>
                  <a:pt x="350" y="473"/>
                  <a:pt x="352" y="465"/>
                </a:cubicBezTo>
                <a:cubicBezTo>
                  <a:pt x="354" y="457"/>
                  <a:pt x="353" y="449"/>
                  <a:pt x="354" y="441"/>
                </a:cubicBezTo>
                <a:cubicBezTo>
                  <a:pt x="354" y="435"/>
                  <a:pt x="355" y="431"/>
                  <a:pt x="361" y="429"/>
                </a:cubicBezTo>
                <a:cubicBezTo>
                  <a:pt x="368" y="426"/>
                  <a:pt x="375" y="425"/>
                  <a:pt x="383" y="422"/>
                </a:cubicBezTo>
                <a:cubicBezTo>
                  <a:pt x="391" y="419"/>
                  <a:pt x="400" y="413"/>
                  <a:pt x="403" y="404"/>
                </a:cubicBezTo>
                <a:cubicBezTo>
                  <a:pt x="406" y="396"/>
                  <a:pt x="404" y="387"/>
                  <a:pt x="404" y="379"/>
                </a:cubicBezTo>
                <a:cubicBezTo>
                  <a:pt x="406" y="359"/>
                  <a:pt x="428" y="363"/>
                  <a:pt x="442" y="357"/>
                </a:cubicBezTo>
                <a:cubicBezTo>
                  <a:pt x="450" y="353"/>
                  <a:pt x="454" y="347"/>
                  <a:pt x="456" y="339"/>
                </a:cubicBezTo>
                <a:cubicBezTo>
                  <a:pt x="458" y="331"/>
                  <a:pt x="457" y="323"/>
                  <a:pt x="457" y="315"/>
                </a:cubicBezTo>
                <a:cubicBezTo>
                  <a:pt x="458" y="310"/>
                  <a:pt x="457" y="303"/>
                  <a:pt x="462" y="300"/>
                </a:cubicBezTo>
                <a:cubicBezTo>
                  <a:pt x="467" y="296"/>
                  <a:pt x="474" y="297"/>
                  <a:pt x="480" y="295"/>
                </a:cubicBezTo>
                <a:cubicBezTo>
                  <a:pt x="498" y="287"/>
                  <a:pt x="505" y="268"/>
                  <a:pt x="500" y="249"/>
                </a:cubicBezTo>
                <a:cubicBezTo>
                  <a:pt x="498" y="239"/>
                  <a:pt x="492" y="228"/>
                  <a:pt x="484" y="221"/>
                </a:cubicBezTo>
                <a:cubicBezTo>
                  <a:pt x="448" y="187"/>
                  <a:pt x="448" y="187"/>
                  <a:pt x="448" y="187"/>
                </a:cubicBezTo>
                <a:cubicBezTo>
                  <a:pt x="466" y="185"/>
                  <a:pt x="463" y="164"/>
                  <a:pt x="458" y="152"/>
                </a:cubicBezTo>
                <a:cubicBezTo>
                  <a:pt x="451" y="136"/>
                  <a:pt x="440" y="122"/>
                  <a:pt x="428" y="110"/>
                </a:cubicBezTo>
                <a:cubicBezTo>
                  <a:pt x="402" y="82"/>
                  <a:pt x="369" y="62"/>
                  <a:pt x="333" y="52"/>
                </a:cubicBezTo>
                <a:cubicBezTo>
                  <a:pt x="323" y="49"/>
                  <a:pt x="313" y="47"/>
                  <a:pt x="303" y="46"/>
                </a:cubicBezTo>
                <a:cubicBezTo>
                  <a:pt x="303" y="46"/>
                  <a:pt x="303" y="45"/>
                  <a:pt x="303" y="45"/>
                </a:cubicBezTo>
                <a:cubicBezTo>
                  <a:pt x="282" y="44"/>
                  <a:pt x="259" y="47"/>
                  <a:pt x="237" y="56"/>
                </a:cubicBezTo>
                <a:cubicBezTo>
                  <a:pt x="237" y="56"/>
                  <a:pt x="232" y="53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13" y="36"/>
                  <a:pt x="195" y="20"/>
                  <a:pt x="172" y="0"/>
                </a:cubicBezTo>
                <a:cubicBezTo>
                  <a:pt x="168" y="16"/>
                  <a:pt x="158" y="31"/>
                  <a:pt x="144" y="37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65"/>
          <p:cNvSpPr/>
          <p:nvPr/>
        </p:nvSpPr>
        <p:spPr bwMode="auto">
          <a:xfrm rot="766448">
            <a:off x="4341715" y="3156253"/>
            <a:ext cx="959611" cy="1944252"/>
          </a:xfrm>
          <a:custGeom>
            <a:avLst/>
            <a:gdLst>
              <a:gd name="T0" fmla="*/ 2147483646 w 585"/>
              <a:gd name="T1" fmla="*/ 2147483646 h 1183"/>
              <a:gd name="T2" fmla="*/ 2147483646 w 585"/>
              <a:gd name="T3" fmla="*/ 2147483646 h 1183"/>
              <a:gd name="T4" fmla="*/ 2147483646 w 585"/>
              <a:gd name="T5" fmla="*/ 2147483646 h 1183"/>
              <a:gd name="T6" fmla="*/ 2147483646 w 585"/>
              <a:gd name="T7" fmla="*/ 2147483646 h 1183"/>
              <a:gd name="T8" fmla="*/ 2147483646 w 585"/>
              <a:gd name="T9" fmla="*/ 2147483646 h 1183"/>
              <a:gd name="T10" fmla="*/ 2147483646 w 585"/>
              <a:gd name="T11" fmla="*/ 2147483646 h 1183"/>
              <a:gd name="T12" fmla="*/ 2147483646 w 585"/>
              <a:gd name="T13" fmla="*/ 2147483646 h 1183"/>
              <a:gd name="T14" fmla="*/ 2147483646 w 585"/>
              <a:gd name="T15" fmla="*/ 0 h 1183"/>
              <a:gd name="T16" fmla="*/ 2147483646 w 585"/>
              <a:gd name="T17" fmla="*/ 2147483646 h 1183"/>
              <a:gd name="T18" fmla="*/ 2147483646 w 585"/>
              <a:gd name="T19" fmla="*/ 2147483646 h 1183"/>
              <a:gd name="T20" fmla="*/ 2147483646 w 585"/>
              <a:gd name="T21" fmla="*/ 2147483646 h 1183"/>
              <a:gd name="T22" fmla="*/ 2147483646 w 585"/>
              <a:gd name="T23" fmla="*/ 2147483646 h 1183"/>
              <a:gd name="T24" fmla="*/ 2147483646 w 585"/>
              <a:gd name="T25" fmla="*/ 2147483646 h 1183"/>
              <a:gd name="T26" fmla="*/ 2147483646 w 585"/>
              <a:gd name="T27" fmla="*/ 2147483646 h 1183"/>
              <a:gd name="T28" fmla="*/ 2147483646 w 585"/>
              <a:gd name="T29" fmla="*/ 2147483646 h 1183"/>
              <a:gd name="T30" fmla="*/ 2147483646 w 585"/>
              <a:gd name="T31" fmla="*/ 2147483646 h 1183"/>
              <a:gd name="T32" fmla="*/ 2147483646 w 585"/>
              <a:gd name="T33" fmla="*/ 2147483646 h 1183"/>
              <a:gd name="T34" fmla="*/ 2147483646 w 585"/>
              <a:gd name="T35" fmla="*/ 2147483646 h 1183"/>
              <a:gd name="T36" fmla="*/ 2147483646 w 585"/>
              <a:gd name="T37" fmla="*/ 2147483646 h 1183"/>
              <a:gd name="T38" fmla="*/ 2147483646 w 585"/>
              <a:gd name="T39" fmla="*/ 2147483646 h 1183"/>
              <a:gd name="T40" fmla="*/ 2147483646 w 585"/>
              <a:gd name="T41" fmla="*/ 2147483646 h 1183"/>
              <a:gd name="T42" fmla="*/ 2147483646 w 585"/>
              <a:gd name="T43" fmla="*/ 2147483646 h 11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5" h="1183">
                <a:moveTo>
                  <a:pt x="531" y="460"/>
                </a:moveTo>
                <a:cubicBezTo>
                  <a:pt x="528" y="434"/>
                  <a:pt x="529" y="416"/>
                  <a:pt x="533" y="404"/>
                </a:cubicBezTo>
                <a:cubicBezTo>
                  <a:pt x="498" y="418"/>
                  <a:pt x="463" y="432"/>
                  <a:pt x="426" y="439"/>
                </a:cubicBezTo>
                <a:cubicBezTo>
                  <a:pt x="389" y="446"/>
                  <a:pt x="353" y="450"/>
                  <a:pt x="316" y="454"/>
                </a:cubicBezTo>
                <a:cubicBezTo>
                  <a:pt x="251" y="461"/>
                  <a:pt x="186" y="466"/>
                  <a:pt x="121" y="470"/>
                </a:cubicBezTo>
                <a:cubicBezTo>
                  <a:pt x="138" y="377"/>
                  <a:pt x="169" y="287"/>
                  <a:pt x="212" y="203"/>
                </a:cubicBezTo>
                <a:cubicBezTo>
                  <a:pt x="238" y="153"/>
                  <a:pt x="269" y="105"/>
                  <a:pt x="303" y="60"/>
                </a:cubicBezTo>
                <a:cubicBezTo>
                  <a:pt x="224" y="0"/>
                  <a:pt x="224" y="0"/>
                  <a:pt x="224" y="0"/>
                </a:cubicBezTo>
                <a:cubicBezTo>
                  <a:pt x="168" y="73"/>
                  <a:pt x="121" y="153"/>
                  <a:pt x="86" y="239"/>
                </a:cubicBezTo>
                <a:cubicBezTo>
                  <a:pt x="49" y="328"/>
                  <a:pt x="24" y="423"/>
                  <a:pt x="12" y="519"/>
                </a:cubicBezTo>
                <a:cubicBezTo>
                  <a:pt x="0" y="622"/>
                  <a:pt x="3" y="726"/>
                  <a:pt x="20" y="828"/>
                </a:cubicBezTo>
                <a:cubicBezTo>
                  <a:pt x="36" y="923"/>
                  <a:pt x="65" y="1015"/>
                  <a:pt x="106" y="1102"/>
                </a:cubicBezTo>
                <a:cubicBezTo>
                  <a:pt x="119" y="1130"/>
                  <a:pt x="134" y="1156"/>
                  <a:pt x="149" y="1183"/>
                </a:cubicBezTo>
                <a:cubicBezTo>
                  <a:pt x="235" y="1132"/>
                  <a:pt x="235" y="1132"/>
                  <a:pt x="235" y="1132"/>
                </a:cubicBezTo>
                <a:cubicBezTo>
                  <a:pt x="187" y="1050"/>
                  <a:pt x="152" y="960"/>
                  <a:pt x="130" y="867"/>
                </a:cubicBezTo>
                <a:cubicBezTo>
                  <a:pt x="117" y="812"/>
                  <a:pt x="109" y="756"/>
                  <a:pt x="106" y="699"/>
                </a:cubicBezTo>
                <a:cubicBezTo>
                  <a:pt x="198" y="686"/>
                  <a:pt x="290" y="672"/>
                  <a:pt x="381" y="655"/>
                </a:cubicBezTo>
                <a:cubicBezTo>
                  <a:pt x="411" y="649"/>
                  <a:pt x="442" y="643"/>
                  <a:pt x="471" y="634"/>
                </a:cubicBezTo>
                <a:cubicBezTo>
                  <a:pt x="509" y="624"/>
                  <a:pt x="546" y="607"/>
                  <a:pt x="582" y="592"/>
                </a:cubicBezTo>
                <a:cubicBezTo>
                  <a:pt x="583" y="592"/>
                  <a:pt x="584" y="591"/>
                  <a:pt x="585" y="591"/>
                </a:cubicBezTo>
                <a:cubicBezTo>
                  <a:pt x="548" y="565"/>
                  <a:pt x="540" y="532"/>
                  <a:pt x="531" y="460"/>
                </a:cubicBezTo>
                <a:cubicBezTo>
                  <a:pt x="528" y="434"/>
                  <a:pt x="540" y="532"/>
                  <a:pt x="531" y="460"/>
                </a:cubicBez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66"/>
          <p:cNvSpPr/>
          <p:nvPr/>
        </p:nvSpPr>
        <p:spPr bwMode="auto">
          <a:xfrm rot="766448">
            <a:off x="5862648" y="3573173"/>
            <a:ext cx="773881" cy="656340"/>
          </a:xfrm>
          <a:custGeom>
            <a:avLst/>
            <a:gdLst>
              <a:gd name="T0" fmla="*/ 2147483646 w 471"/>
              <a:gd name="T1" fmla="*/ 2147483646 h 400"/>
              <a:gd name="T2" fmla="*/ 2147483646 w 471"/>
              <a:gd name="T3" fmla="*/ 2147483646 h 400"/>
              <a:gd name="T4" fmla="*/ 2147483646 w 471"/>
              <a:gd name="T5" fmla="*/ 2147483646 h 400"/>
              <a:gd name="T6" fmla="*/ 2147483646 w 471"/>
              <a:gd name="T7" fmla="*/ 2147483646 h 400"/>
              <a:gd name="T8" fmla="*/ 2147483646 w 471"/>
              <a:gd name="T9" fmla="*/ 2147483646 h 400"/>
              <a:gd name="T10" fmla="*/ 2147483646 w 471"/>
              <a:gd name="T11" fmla="*/ 2147483646 h 400"/>
              <a:gd name="T12" fmla="*/ 2147483646 w 471"/>
              <a:gd name="T13" fmla="*/ 2147483646 h 400"/>
              <a:gd name="T14" fmla="*/ 2147483646 w 471"/>
              <a:gd name="T15" fmla="*/ 2147483646 h 400"/>
              <a:gd name="T16" fmla="*/ 2147483646 w 471"/>
              <a:gd name="T17" fmla="*/ 2147483646 h 400"/>
              <a:gd name="T18" fmla="*/ 2147483646 w 471"/>
              <a:gd name="T19" fmla="*/ 2147483646 h 400"/>
              <a:gd name="T20" fmla="*/ 2147483646 w 471"/>
              <a:gd name="T21" fmla="*/ 2147483646 h 400"/>
              <a:gd name="T22" fmla="*/ 2147483646 w 471"/>
              <a:gd name="T23" fmla="*/ 2147483646 h 400"/>
              <a:gd name="T24" fmla="*/ 2147483646 w 471"/>
              <a:gd name="T25" fmla="*/ 2147483646 h 400"/>
              <a:gd name="T26" fmla="*/ 2147483646 w 471"/>
              <a:gd name="T27" fmla="*/ 2147483646 h 400"/>
              <a:gd name="T28" fmla="*/ 2147483646 w 471"/>
              <a:gd name="T29" fmla="*/ 2147483646 h 400"/>
              <a:gd name="T30" fmla="*/ 2147483646 w 471"/>
              <a:gd name="T31" fmla="*/ 2147483646 h 400"/>
              <a:gd name="T32" fmla="*/ 2147483646 w 471"/>
              <a:gd name="T33" fmla="*/ 2147483646 h 400"/>
              <a:gd name="T34" fmla="*/ 2147483646 w 471"/>
              <a:gd name="T35" fmla="*/ 2147483646 h 400"/>
              <a:gd name="T36" fmla="*/ 2147483646 w 471"/>
              <a:gd name="T37" fmla="*/ 2147483646 h 400"/>
              <a:gd name="T38" fmla="*/ 2147483646 w 471"/>
              <a:gd name="T39" fmla="*/ 2147483646 h 400"/>
              <a:gd name="T40" fmla="*/ 2147483646 w 471"/>
              <a:gd name="T41" fmla="*/ 2147483646 h 400"/>
              <a:gd name="T42" fmla="*/ 2147483646 w 471"/>
              <a:gd name="T43" fmla="*/ 2147483646 h 400"/>
              <a:gd name="T44" fmla="*/ 2147483646 w 471"/>
              <a:gd name="T45" fmla="*/ 2147483646 h 400"/>
              <a:gd name="T46" fmla="*/ 2147483646 w 471"/>
              <a:gd name="T47" fmla="*/ 2147483646 h 400"/>
              <a:gd name="T48" fmla="*/ 2147483646 w 471"/>
              <a:gd name="T49" fmla="*/ 2147483646 h 400"/>
              <a:gd name="T50" fmla="*/ 2147483646 w 471"/>
              <a:gd name="T51" fmla="*/ 2147483646 h 400"/>
              <a:gd name="T52" fmla="*/ 2147483646 w 471"/>
              <a:gd name="T53" fmla="*/ 2147483646 h 400"/>
              <a:gd name="T54" fmla="*/ 0 w 471"/>
              <a:gd name="T55" fmla="*/ 2147483646 h 400"/>
              <a:gd name="T56" fmla="*/ 2147483646 w 471"/>
              <a:gd name="T57" fmla="*/ 2147483646 h 400"/>
              <a:gd name="T58" fmla="*/ 2147483646 w 471"/>
              <a:gd name="T59" fmla="*/ 2147483646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1" h="400">
                <a:moveTo>
                  <a:pt x="20" y="294"/>
                </a:moveTo>
                <a:cubicBezTo>
                  <a:pt x="23" y="341"/>
                  <a:pt x="23" y="341"/>
                  <a:pt x="23" y="341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77" y="360"/>
                  <a:pt x="111" y="344"/>
                  <a:pt x="111" y="344"/>
                </a:cubicBezTo>
                <a:cubicBezTo>
                  <a:pt x="145" y="382"/>
                  <a:pt x="203" y="400"/>
                  <a:pt x="254" y="378"/>
                </a:cubicBezTo>
                <a:cubicBezTo>
                  <a:pt x="297" y="358"/>
                  <a:pt x="297" y="358"/>
                  <a:pt x="297" y="358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71" y="326"/>
                  <a:pt x="371" y="326"/>
                  <a:pt x="371" y="326"/>
                </a:cubicBezTo>
                <a:cubicBezTo>
                  <a:pt x="441" y="295"/>
                  <a:pt x="441" y="295"/>
                  <a:pt x="441" y="295"/>
                </a:cubicBezTo>
                <a:cubicBezTo>
                  <a:pt x="460" y="287"/>
                  <a:pt x="471" y="264"/>
                  <a:pt x="470" y="244"/>
                </a:cubicBezTo>
                <a:cubicBezTo>
                  <a:pt x="470" y="235"/>
                  <a:pt x="467" y="228"/>
                  <a:pt x="459" y="223"/>
                </a:cubicBezTo>
                <a:cubicBezTo>
                  <a:pt x="453" y="219"/>
                  <a:pt x="446" y="216"/>
                  <a:pt x="439" y="213"/>
                </a:cubicBezTo>
                <a:cubicBezTo>
                  <a:pt x="434" y="210"/>
                  <a:pt x="431" y="208"/>
                  <a:pt x="431" y="201"/>
                </a:cubicBezTo>
                <a:cubicBezTo>
                  <a:pt x="432" y="191"/>
                  <a:pt x="435" y="182"/>
                  <a:pt x="434" y="172"/>
                </a:cubicBezTo>
                <a:cubicBezTo>
                  <a:pt x="433" y="163"/>
                  <a:pt x="429" y="155"/>
                  <a:pt x="421" y="150"/>
                </a:cubicBezTo>
                <a:cubicBezTo>
                  <a:pt x="414" y="146"/>
                  <a:pt x="407" y="144"/>
                  <a:pt x="401" y="141"/>
                </a:cubicBezTo>
                <a:cubicBezTo>
                  <a:pt x="385" y="131"/>
                  <a:pt x="399" y="110"/>
                  <a:pt x="397" y="96"/>
                </a:cubicBezTo>
                <a:cubicBezTo>
                  <a:pt x="395" y="79"/>
                  <a:pt x="378" y="74"/>
                  <a:pt x="364" y="67"/>
                </a:cubicBezTo>
                <a:cubicBezTo>
                  <a:pt x="360" y="65"/>
                  <a:pt x="354" y="63"/>
                  <a:pt x="353" y="57"/>
                </a:cubicBezTo>
                <a:cubicBezTo>
                  <a:pt x="352" y="52"/>
                  <a:pt x="355" y="46"/>
                  <a:pt x="355" y="40"/>
                </a:cubicBezTo>
                <a:cubicBezTo>
                  <a:pt x="356" y="22"/>
                  <a:pt x="344" y="8"/>
                  <a:pt x="328" y="4"/>
                </a:cubicBezTo>
                <a:cubicBezTo>
                  <a:pt x="316" y="0"/>
                  <a:pt x="301" y="0"/>
                  <a:pt x="289" y="5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33" y="18"/>
                  <a:pt x="219" y="7"/>
                  <a:pt x="207" y="5"/>
                </a:cubicBezTo>
                <a:cubicBezTo>
                  <a:pt x="187" y="1"/>
                  <a:pt x="167" y="10"/>
                  <a:pt x="150" y="19"/>
                </a:cubicBezTo>
                <a:cubicBezTo>
                  <a:pt x="124" y="34"/>
                  <a:pt x="98" y="51"/>
                  <a:pt x="78" y="74"/>
                </a:cubicBezTo>
                <a:cubicBezTo>
                  <a:pt x="55" y="100"/>
                  <a:pt x="41" y="133"/>
                  <a:pt x="40" y="167"/>
                </a:cubicBezTo>
                <a:cubicBezTo>
                  <a:pt x="40" y="167"/>
                  <a:pt x="25" y="175"/>
                  <a:pt x="0" y="187"/>
                </a:cubicBezTo>
                <a:cubicBezTo>
                  <a:pt x="8" y="195"/>
                  <a:pt x="14" y="207"/>
                  <a:pt x="15" y="218"/>
                </a:cubicBezTo>
                <a:lnTo>
                  <a:pt x="20" y="294"/>
                </a:ln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67"/>
          <p:cNvSpPr/>
          <p:nvPr/>
        </p:nvSpPr>
        <p:spPr bwMode="auto">
          <a:xfrm rot="766448">
            <a:off x="5233225" y="5057162"/>
            <a:ext cx="8255" cy="10319"/>
          </a:xfrm>
          <a:custGeom>
            <a:avLst/>
            <a:gdLst>
              <a:gd name="T0" fmla="*/ 2147483646 w 5"/>
              <a:gd name="T1" fmla="*/ 2147483646 h 6"/>
              <a:gd name="T2" fmla="*/ 0 w 5"/>
              <a:gd name="T3" fmla="*/ 0 h 6"/>
              <a:gd name="T4" fmla="*/ 0 w 5"/>
              <a:gd name="T5" fmla="*/ 2147483646 h 6"/>
              <a:gd name="T6" fmla="*/ 2147483646 w 5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2" y="4"/>
                  <a:pt x="3" y="2"/>
                  <a:pt x="5" y="1"/>
                </a:cubicBezTo>
                <a:close/>
              </a:path>
            </a:pathLst>
          </a:custGeom>
          <a:solidFill>
            <a:srgbClr val="FDB8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68"/>
          <p:cNvSpPr/>
          <p:nvPr/>
        </p:nvSpPr>
        <p:spPr bwMode="auto">
          <a:xfrm rot="766448">
            <a:off x="5220844" y="3699074"/>
            <a:ext cx="621167" cy="899888"/>
          </a:xfrm>
          <a:custGeom>
            <a:avLst/>
            <a:gdLst>
              <a:gd name="T0" fmla="*/ 150 w 379"/>
              <a:gd name="T1" fmla="*/ 525 h 548"/>
              <a:gd name="T2" fmla="*/ 226 w 379"/>
              <a:gd name="T3" fmla="*/ 536 h 548"/>
              <a:gd name="T4" fmla="*/ 273 w 379"/>
              <a:gd name="T5" fmla="*/ 543 h 548"/>
              <a:gd name="T6" fmla="*/ 309 w 379"/>
              <a:gd name="T7" fmla="*/ 548 h 548"/>
              <a:gd name="T8" fmla="*/ 294 w 379"/>
              <a:gd name="T9" fmla="*/ 374 h 548"/>
              <a:gd name="T10" fmla="*/ 375 w 379"/>
              <a:gd name="T11" fmla="*/ 252 h 548"/>
              <a:gd name="T12" fmla="*/ 373 w 379"/>
              <a:gd name="T13" fmla="*/ 214 h 548"/>
              <a:gd name="T14" fmla="*/ 370 w 379"/>
              <a:gd name="T15" fmla="*/ 171 h 548"/>
              <a:gd name="T16" fmla="*/ 367 w 379"/>
              <a:gd name="T17" fmla="*/ 124 h 548"/>
              <a:gd name="T18" fmla="*/ 362 w 379"/>
              <a:gd name="T19" fmla="*/ 48 h 548"/>
              <a:gd name="T20" fmla="*/ 322 w 379"/>
              <a:gd name="T21" fmla="*/ 2 h 548"/>
              <a:gd name="T22" fmla="*/ 299 w 379"/>
              <a:gd name="T23" fmla="*/ 7 h 548"/>
              <a:gd name="T24" fmla="*/ 282 w 379"/>
              <a:gd name="T25" fmla="*/ 23 h 548"/>
              <a:gd name="T26" fmla="*/ 268 w 379"/>
              <a:gd name="T27" fmla="*/ 23 h 548"/>
              <a:gd name="T28" fmla="*/ 247 w 379"/>
              <a:gd name="T29" fmla="*/ 13 h 548"/>
              <a:gd name="T30" fmla="*/ 222 w 379"/>
              <a:gd name="T31" fmla="*/ 14 h 548"/>
              <a:gd name="T32" fmla="*/ 206 w 379"/>
              <a:gd name="T33" fmla="*/ 30 h 548"/>
              <a:gd name="T34" fmla="*/ 188 w 379"/>
              <a:gd name="T35" fmla="*/ 35 h 548"/>
              <a:gd name="T36" fmla="*/ 170 w 379"/>
              <a:gd name="T37" fmla="*/ 24 h 548"/>
              <a:gd name="T38" fmla="*/ 146 w 379"/>
              <a:gd name="T39" fmla="*/ 20 h 548"/>
              <a:gd name="T40" fmla="*/ 128 w 379"/>
              <a:gd name="T41" fmla="*/ 35 h 548"/>
              <a:gd name="T42" fmla="*/ 112 w 379"/>
              <a:gd name="T43" fmla="*/ 48 h 548"/>
              <a:gd name="T44" fmla="*/ 100 w 379"/>
              <a:gd name="T45" fmla="*/ 44 h 548"/>
              <a:gd name="T46" fmla="*/ 56 w 379"/>
              <a:gd name="T47" fmla="*/ 46 h 548"/>
              <a:gd name="T48" fmla="*/ 38 w 379"/>
              <a:gd name="T49" fmla="*/ 90 h 548"/>
              <a:gd name="T50" fmla="*/ 42 w 379"/>
              <a:gd name="T51" fmla="*/ 148 h 548"/>
              <a:gd name="T52" fmla="*/ 20 w 379"/>
              <a:gd name="T53" fmla="*/ 149 h 548"/>
              <a:gd name="T54" fmla="*/ 1 w 379"/>
              <a:gd name="T55" fmla="*/ 189 h 548"/>
              <a:gd name="T56" fmla="*/ 7 w 379"/>
              <a:gd name="T57" fmla="*/ 254 h 548"/>
              <a:gd name="T58" fmla="*/ 18 w 379"/>
              <a:gd name="T59" fmla="*/ 304 h 548"/>
              <a:gd name="T60" fmla="*/ 43 w 379"/>
              <a:gd name="T61" fmla="*/ 345 h 548"/>
              <a:gd name="T62" fmla="*/ 104 w 379"/>
              <a:gd name="T63" fmla="*/ 380 h 548"/>
              <a:gd name="T64" fmla="*/ 118 w 379"/>
              <a:gd name="T65" fmla="*/ 532 h 548"/>
              <a:gd name="T66" fmla="*/ 150 w 379"/>
              <a:gd name="T67" fmla="*/ 52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9" h="548">
                <a:moveTo>
                  <a:pt x="150" y="525"/>
                </a:moveTo>
                <a:cubicBezTo>
                  <a:pt x="226" y="536"/>
                  <a:pt x="226" y="536"/>
                  <a:pt x="226" y="536"/>
                </a:cubicBezTo>
                <a:cubicBezTo>
                  <a:pt x="273" y="543"/>
                  <a:pt x="273" y="543"/>
                  <a:pt x="273" y="543"/>
                </a:cubicBezTo>
                <a:cubicBezTo>
                  <a:pt x="309" y="548"/>
                  <a:pt x="309" y="548"/>
                  <a:pt x="309" y="548"/>
                </a:cubicBezTo>
                <a:cubicBezTo>
                  <a:pt x="301" y="451"/>
                  <a:pt x="294" y="374"/>
                  <a:pt x="294" y="374"/>
                </a:cubicBezTo>
                <a:cubicBezTo>
                  <a:pt x="342" y="355"/>
                  <a:pt x="379" y="307"/>
                  <a:pt x="375" y="252"/>
                </a:cubicBezTo>
                <a:cubicBezTo>
                  <a:pt x="373" y="214"/>
                  <a:pt x="373" y="214"/>
                  <a:pt x="373" y="214"/>
                </a:cubicBezTo>
                <a:cubicBezTo>
                  <a:pt x="370" y="171"/>
                  <a:pt x="370" y="171"/>
                  <a:pt x="370" y="171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1" y="26"/>
                  <a:pt x="342" y="7"/>
                  <a:pt x="322" y="2"/>
                </a:cubicBezTo>
                <a:cubicBezTo>
                  <a:pt x="313" y="0"/>
                  <a:pt x="306" y="1"/>
                  <a:pt x="299" y="7"/>
                </a:cubicBezTo>
                <a:cubicBezTo>
                  <a:pt x="293" y="12"/>
                  <a:pt x="288" y="18"/>
                  <a:pt x="282" y="23"/>
                </a:cubicBezTo>
                <a:cubicBezTo>
                  <a:pt x="277" y="27"/>
                  <a:pt x="274" y="26"/>
                  <a:pt x="268" y="23"/>
                </a:cubicBezTo>
                <a:cubicBezTo>
                  <a:pt x="261" y="19"/>
                  <a:pt x="254" y="15"/>
                  <a:pt x="247" y="13"/>
                </a:cubicBezTo>
                <a:cubicBezTo>
                  <a:pt x="238" y="10"/>
                  <a:pt x="229" y="10"/>
                  <a:pt x="222" y="14"/>
                </a:cubicBezTo>
                <a:cubicBezTo>
                  <a:pt x="215" y="19"/>
                  <a:pt x="211" y="25"/>
                  <a:pt x="206" y="30"/>
                </a:cubicBezTo>
                <a:cubicBezTo>
                  <a:pt x="201" y="35"/>
                  <a:pt x="195" y="37"/>
                  <a:pt x="188" y="35"/>
                </a:cubicBezTo>
                <a:cubicBezTo>
                  <a:pt x="181" y="33"/>
                  <a:pt x="176" y="28"/>
                  <a:pt x="170" y="24"/>
                </a:cubicBezTo>
                <a:cubicBezTo>
                  <a:pt x="163" y="20"/>
                  <a:pt x="154" y="18"/>
                  <a:pt x="146" y="20"/>
                </a:cubicBezTo>
                <a:cubicBezTo>
                  <a:pt x="139" y="23"/>
                  <a:pt x="133" y="30"/>
                  <a:pt x="128" y="35"/>
                </a:cubicBezTo>
                <a:cubicBezTo>
                  <a:pt x="123" y="39"/>
                  <a:pt x="118" y="46"/>
                  <a:pt x="112" y="48"/>
                </a:cubicBezTo>
                <a:cubicBezTo>
                  <a:pt x="108" y="50"/>
                  <a:pt x="103" y="46"/>
                  <a:pt x="100" y="44"/>
                </a:cubicBezTo>
                <a:cubicBezTo>
                  <a:pt x="86" y="35"/>
                  <a:pt x="69" y="35"/>
                  <a:pt x="56" y="46"/>
                </a:cubicBezTo>
                <a:cubicBezTo>
                  <a:pt x="45" y="56"/>
                  <a:pt x="37" y="74"/>
                  <a:pt x="38" y="90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35" y="146"/>
                  <a:pt x="27" y="146"/>
                  <a:pt x="20" y="149"/>
                </a:cubicBezTo>
                <a:cubicBezTo>
                  <a:pt x="6" y="156"/>
                  <a:pt x="2" y="174"/>
                  <a:pt x="1" y="189"/>
                </a:cubicBezTo>
                <a:cubicBezTo>
                  <a:pt x="0" y="210"/>
                  <a:pt x="3" y="232"/>
                  <a:pt x="7" y="254"/>
                </a:cubicBezTo>
                <a:cubicBezTo>
                  <a:pt x="9" y="271"/>
                  <a:pt x="12" y="288"/>
                  <a:pt x="18" y="304"/>
                </a:cubicBezTo>
                <a:cubicBezTo>
                  <a:pt x="23" y="319"/>
                  <a:pt x="31" y="334"/>
                  <a:pt x="43" y="345"/>
                </a:cubicBezTo>
                <a:cubicBezTo>
                  <a:pt x="60" y="361"/>
                  <a:pt x="83" y="371"/>
                  <a:pt x="104" y="380"/>
                </a:cubicBezTo>
                <a:cubicBezTo>
                  <a:pt x="104" y="380"/>
                  <a:pt x="111" y="446"/>
                  <a:pt x="118" y="532"/>
                </a:cubicBezTo>
                <a:cubicBezTo>
                  <a:pt x="128" y="526"/>
                  <a:pt x="140" y="523"/>
                  <a:pt x="150" y="525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4" name="Freeform 69"/>
          <p:cNvSpPr/>
          <p:nvPr/>
        </p:nvSpPr>
        <p:spPr bwMode="auto">
          <a:xfrm rot="766448">
            <a:off x="4341715" y="5114951"/>
            <a:ext cx="1789212" cy="988638"/>
          </a:xfrm>
          <a:custGeom>
            <a:avLst/>
            <a:gdLst>
              <a:gd name="T0" fmla="*/ 582 w 1090"/>
              <a:gd name="T1" fmla="*/ 33 h 601"/>
              <a:gd name="T2" fmla="*/ 467 w 1090"/>
              <a:gd name="T3" fmla="*/ 0 h 601"/>
              <a:gd name="T4" fmla="*/ 452 w 1090"/>
              <a:gd name="T5" fmla="*/ 89 h 601"/>
              <a:gd name="T6" fmla="*/ 419 w 1090"/>
              <a:gd name="T7" fmla="*/ 218 h 601"/>
              <a:gd name="T8" fmla="*/ 378 w 1090"/>
              <a:gd name="T9" fmla="*/ 360 h 601"/>
              <a:gd name="T10" fmla="*/ 82 w 1090"/>
              <a:gd name="T11" fmla="*/ 82 h 601"/>
              <a:gd name="T12" fmla="*/ 80 w 1090"/>
              <a:gd name="T13" fmla="*/ 84 h 601"/>
              <a:gd name="T14" fmla="*/ 0 w 1090"/>
              <a:gd name="T15" fmla="*/ 139 h 601"/>
              <a:gd name="T16" fmla="*/ 163 w 1090"/>
              <a:gd name="T17" fmla="*/ 324 h 601"/>
              <a:gd name="T18" fmla="*/ 359 w 1090"/>
              <a:gd name="T19" fmla="*/ 464 h 601"/>
              <a:gd name="T20" fmla="*/ 581 w 1090"/>
              <a:gd name="T21" fmla="*/ 556 h 601"/>
              <a:gd name="T22" fmla="*/ 818 w 1090"/>
              <a:gd name="T23" fmla="*/ 597 h 601"/>
              <a:gd name="T24" fmla="*/ 1090 w 1090"/>
              <a:gd name="T25" fmla="*/ 576 h 601"/>
              <a:gd name="T26" fmla="*/ 1070 w 1090"/>
              <a:gd name="T27" fmla="*/ 478 h 601"/>
              <a:gd name="T28" fmla="*/ 1066 w 1090"/>
              <a:gd name="T29" fmla="*/ 479 h 601"/>
              <a:gd name="T30" fmla="*/ 1066 w 1090"/>
              <a:gd name="T31" fmla="*/ 478 h 601"/>
              <a:gd name="T32" fmla="*/ 758 w 1090"/>
              <a:gd name="T33" fmla="*/ 491 h 601"/>
              <a:gd name="T34" fmla="*/ 591 w 1090"/>
              <a:gd name="T35" fmla="*/ 455 h 601"/>
              <a:gd name="T36" fmla="*/ 644 w 1090"/>
              <a:gd name="T37" fmla="*/ 187 h 601"/>
              <a:gd name="T38" fmla="*/ 664 w 1090"/>
              <a:gd name="T39" fmla="*/ 28 h 601"/>
              <a:gd name="T40" fmla="*/ 582 w 1090"/>
              <a:gd name="T41" fmla="*/ 33 h 601"/>
              <a:gd name="T42" fmla="*/ 582 w 1090"/>
              <a:gd name="T43" fmla="*/ 3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0" h="601">
                <a:moveTo>
                  <a:pt x="582" y="33"/>
                </a:moveTo>
                <a:cubicBezTo>
                  <a:pt x="506" y="28"/>
                  <a:pt x="476" y="14"/>
                  <a:pt x="467" y="0"/>
                </a:cubicBezTo>
                <a:cubicBezTo>
                  <a:pt x="466" y="30"/>
                  <a:pt x="459" y="60"/>
                  <a:pt x="452" y="89"/>
                </a:cubicBezTo>
                <a:cubicBezTo>
                  <a:pt x="442" y="133"/>
                  <a:pt x="431" y="176"/>
                  <a:pt x="419" y="218"/>
                </a:cubicBezTo>
                <a:cubicBezTo>
                  <a:pt x="406" y="266"/>
                  <a:pt x="392" y="313"/>
                  <a:pt x="378" y="360"/>
                </a:cubicBezTo>
                <a:cubicBezTo>
                  <a:pt x="263" y="291"/>
                  <a:pt x="162" y="197"/>
                  <a:pt x="82" y="82"/>
                </a:cubicBezTo>
                <a:cubicBezTo>
                  <a:pt x="80" y="84"/>
                  <a:pt x="80" y="84"/>
                  <a:pt x="80" y="84"/>
                </a:cubicBezTo>
                <a:cubicBezTo>
                  <a:pt x="0" y="139"/>
                  <a:pt x="0" y="139"/>
                  <a:pt x="0" y="139"/>
                </a:cubicBezTo>
                <a:cubicBezTo>
                  <a:pt x="47" y="207"/>
                  <a:pt x="102" y="269"/>
                  <a:pt x="163" y="324"/>
                </a:cubicBezTo>
                <a:cubicBezTo>
                  <a:pt x="223" y="378"/>
                  <a:pt x="289" y="425"/>
                  <a:pt x="359" y="464"/>
                </a:cubicBezTo>
                <a:cubicBezTo>
                  <a:pt x="429" y="503"/>
                  <a:pt x="504" y="534"/>
                  <a:pt x="581" y="556"/>
                </a:cubicBezTo>
                <a:cubicBezTo>
                  <a:pt x="658" y="579"/>
                  <a:pt x="738" y="592"/>
                  <a:pt x="818" y="597"/>
                </a:cubicBezTo>
                <a:cubicBezTo>
                  <a:pt x="909" y="601"/>
                  <a:pt x="1001" y="595"/>
                  <a:pt x="1090" y="576"/>
                </a:cubicBezTo>
                <a:cubicBezTo>
                  <a:pt x="1070" y="478"/>
                  <a:pt x="1070" y="478"/>
                  <a:pt x="1070" y="478"/>
                </a:cubicBezTo>
                <a:cubicBezTo>
                  <a:pt x="1069" y="479"/>
                  <a:pt x="1067" y="479"/>
                  <a:pt x="1066" y="479"/>
                </a:cubicBezTo>
                <a:cubicBezTo>
                  <a:pt x="1066" y="478"/>
                  <a:pt x="1066" y="478"/>
                  <a:pt x="1066" y="478"/>
                </a:cubicBezTo>
                <a:cubicBezTo>
                  <a:pt x="965" y="499"/>
                  <a:pt x="860" y="503"/>
                  <a:pt x="758" y="491"/>
                </a:cubicBezTo>
                <a:cubicBezTo>
                  <a:pt x="701" y="484"/>
                  <a:pt x="645" y="472"/>
                  <a:pt x="591" y="455"/>
                </a:cubicBezTo>
                <a:cubicBezTo>
                  <a:pt x="610" y="366"/>
                  <a:pt x="628" y="277"/>
                  <a:pt x="644" y="187"/>
                </a:cubicBezTo>
                <a:cubicBezTo>
                  <a:pt x="653" y="135"/>
                  <a:pt x="663" y="81"/>
                  <a:pt x="664" y="28"/>
                </a:cubicBezTo>
                <a:cubicBezTo>
                  <a:pt x="632" y="35"/>
                  <a:pt x="601" y="34"/>
                  <a:pt x="582" y="33"/>
                </a:cubicBezTo>
                <a:cubicBezTo>
                  <a:pt x="506" y="28"/>
                  <a:pt x="601" y="34"/>
                  <a:pt x="582" y="33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5" name="Freeform 70"/>
          <p:cNvSpPr/>
          <p:nvPr/>
        </p:nvSpPr>
        <p:spPr bwMode="auto">
          <a:xfrm rot="766448">
            <a:off x="5177503" y="4590703"/>
            <a:ext cx="833729" cy="643956"/>
          </a:xfrm>
          <a:custGeom>
            <a:avLst/>
            <a:gdLst>
              <a:gd name="T0" fmla="*/ 2147483646 w 507"/>
              <a:gd name="T1" fmla="*/ 2147483646 h 393"/>
              <a:gd name="T2" fmla="*/ 2147483646 w 507"/>
              <a:gd name="T3" fmla="*/ 2147483646 h 393"/>
              <a:gd name="T4" fmla="*/ 2147483646 w 507"/>
              <a:gd name="T5" fmla="*/ 2147483646 h 393"/>
              <a:gd name="T6" fmla="*/ 2147483646 w 507"/>
              <a:gd name="T7" fmla="*/ 2147483646 h 393"/>
              <a:gd name="T8" fmla="*/ 2147483646 w 507"/>
              <a:gd name="T9" fmla="*/ 2147483646 h 393"/>
              <a:gd name="T10" fmla="*/ 2147483646 w 507"/>
              <a:gd name="T11" fmla="*/ 2147483646 h 393"/>
              <a:gd name="T12" fmla="*/ 2147483646 w 507"/>
              <a:gd name="T13" fmla="*/ 2147483646 h 393"/>
              <a:gd name="T14" fmla="*/ 2147483646 w 507"/>
              <a:gd name="T15" fmla="*/ 2147483646 h 393"/>
              <a:gd name="T16" fmla="*/ 2147483646 w 507"/>
              <a:gd name="T17" fmla="*/ 2147483646 h 393"/>
              <a:gd name="T18" fmla="*/ 2147483646 w 507"/>
              <a:gd name="T19" fmla="*/ 2147483646 h 393"/>
              <a:gd name="T20" fmla="*/ 2147483646 w 507"/>
              <a:gd name="T21" fmla="*/ 2147483646 h 393"/>
              <a:gd name="T22" fmla="*/ 2147483646 w 507"/>
              <a:gd name="T23" fmla="*/ 2147483646 h 393"/>
              <a:gd name="T24" fmla="*/ 2147483646 w 507"/>
              <a:gd name="T25" fmla="*/ 2147483646 h 393"/>
              <a:gd name="T26" fmla="*/ 2147483646 w 507"/>
              <a:gd name="T27" fmla="*/ 2147483646 h 393"/>
              <a:gd name="T28" fmla="*/ 2147483646 w 507"/>
              <a:gd name="T29" fmla="*/ 2147483646 h 393"/>
              <a:gd name="T30" fmla="*/ 2147483646 w 507"/>
              <a:gd name="T31" fmla="*/ 2147483646 h 393"/>
              <a:gd name="T32" fmla="*/ 2147483646 w 507"/>
              <a:gd name="T33" fmla="*/ 2147483646 h 393"/>
              <a:gd name="T34" fmla="*/ 2147483646 w 507"/>
              <a:gd name="T35" fmla="*/ 2147483646 h 393"/>
              <a:gd name="T36" fmla="*/ 2147483646 w 507"/>
              <a:gd name="T37" fmla="*/ 2147483646 h 393"/>
              <a:gd name="T38" fmla="*/ 2147483646 w 507"/>
              <a:gd name="T39" fmla="*/ 2147483646 h 393"/>
              <a:gd name="T40" fmla="*/ 2147483646 w 507"/>
              <a:gd name="T41" fmla="*/ 2147483646 h 393"/>
              <a:gd name="T42" fmla="*/ 2147483646 w 507"/>
              <a:gd name="T43" fmla="*/ 2147483646 h 393"/>
              <a:gd name="T44" fmla="*/ 2147483646 w 507"/>
              <a:gd name="T45" fmla="*/ 2147483646 h 393"/>
              <a:gd name="T46" fmla="*/ 2147483646 w 507"/>
              <a:gd name="T47" fmla="*/ 2147483646 h 393"/>
              <a:gd name="T48" fmla="*/ 2147483646 w 507"/>
              <a:gd name="T49" fmla="*/ 2147483646 h 393"/>
              <a:gd name="T50" fmla="*/ 2147483646 w 507"/>
              <a:gd name="T51" fmla="*/ 2147483646 h 393"/>
              <a:gd name="T52" fmla="*/ 2147483646 w 507"/>
              <a:gd name="T53" fmla="*/ 2147483646 h 393"/>
              <a:gd name="T54" fmla="*/ 2147483646 w 507"/>
              <a:gd name="T55" fmla="*/ 2147483646 h 393"/>
              <a:gd name="T56" fmla="*/ 2147483646 w 507"/>
              <a:gd name="T57" fmla="*/ 2147483646 h 393"/>
              <a:gd name="T58" fmla="*/ 2147483646 w 507"/>
              <a:gd name="T59" fmla="*/ 2147483646 h 393"/>
              <a:gd name="T60" fmla="*/ 2147483646 w 507"/>
              <a:gd name="T61" fmla="*/ 2147483646 h 393"/>
              <a:gd name="T62" fmla="*/ 2147483646 w 507"/>
              <a:gd name="T63" fmla="*/ 2147483646 h 393"/>
              <a:gd name="T64" fmla="*/ 2147483646 w 507"/>
              <a:gd name="T65" fmla="*/ 2147483646 h 393"/>
              <a:gd name="T66" fmla="*/ 2147483646 w 507"/>
              <a:gd name="T67" fmla="*/ 2147483646 h 393"/>
              <a:gd name="T68" fmla="*/ 2147483646 w 507"/>
              <a:gd name="T69" fmla="*/ 2147483646 h 393"/>
              <a:gd name="T70" fmla="*/ 2147483646 w 507"/>
              <a:gd name="T71" fmla="*/ 2147483646 h 3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7" h="393">
                <a:moveTo>
                  <a:pt x="462" y="244"/>
                </a:moveTo>
                <a:cubicBezTo>
                  <a:pt x="483" y="202"/>
                  <a:pt x="483" y="202"/>
                  <a:pt x="483" y="202"/>
                </a:cubicBezTo>
                <a:cubicBezTo>
                  <a:pt x="507" y="154"/>
                  <a:pt x="507" y="154"/>
                  <a:pt x="507" y="154"/>
                </a:cubicBezTo>
                <a:cubicBezTo>
                  <a:pt x="433" y="144"/>
                  <a:pt x="379" y="138"/>
                  <a:pt x="379" y="138"/>
                </a:cubicBezTo>
                <a:cubicBezTo>
                  <a:pt x="371" y="87"/>
                  <a:pt x="331" y="41"/>
                  <a:pt x="276" y="33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53" y="0"/>
                  <a:pt x="30" y="14"/>
                  <a:pt x="21" y="32"/>
                </a:cubicBezTo>
                <a:cubicBezTo>
                  <a:pt x="17" y="40"/>
                  <a:pt x="17" y="47"/>
                  <a:pt x="21" y="56"/>
                </a:cubicBezTo>
                <a:cubicBezTo>
                  <a:pt x="24" y="63"/>
                  <a:pt x="30" y="69"/>
                  <a:pt x="33" y="76"/>
                </a:cubicBezTo>
                <a:cubicBezTo>
                  <a:pt x="36" y="81"/>
                  <a:pt x="35" y="84"/>
                  <a:pt x="31" y="89"/>
                </a:cubicBezTo>
                <a:cubicBezTo>
                  <a:pt x="26" y="95"/>
                  <a:pt x="21" y="100"/>
                  <a:pt x="17" y="106"/>
                </a:cubicBezTo>
                <a:cubicBezTo>
                  <a:pt x="13" y="114"/>
                  <a:pt x="9" y="123"/>
                  <a:pt x="12" y="131"/>
                </a:cubicBezTo>
                <a:cubicBezTo>
                  <a:pt x="14" y="139"/>
                  <a:pt x="20" y="145"/>
                  <a:pt x="24" y="152"/>
                </a:cubicBezTo>
                <a:cubicBezTo>
                  <a:pt x="28" y="158"/>
                  <a:pt x="29" y="164"/>
                  <a:pt x="25" y="171"/>
                </a:cubicBezTo>
                <a:cubicBezTo>
                  <a:pt x="22" y="176"/>
                  <a:pt x="16" y="181"/>
                  <a:pt x="11" y="186"/>
                </a:cubicBezTo>
                <a:cubicBezTo>
                  <a:pt x="6" y="192"/>
                  <a:pt x="2" y="199"/>
                  <a:pt x="2" y="207"/>
                </a:cubicBezTo>
                <a:cubicBezTo>
                  <a:pt x="3" y="215"/>
                  <a:pt x="8" y="222"/>
                  <a:pt x="12" y="229"/>
                </a:cubicBezTo>
                <a:cubicBezTo>
                  <a:pt x="16" y="234"/>
                  <a:pt x="21" y="240"/>
                  <a:pt x="22" y="246"/>
                </a:cubicBezTo>
                <a:cubicBezTo>
                  <a:pt x="23" y="251"/>
                  <a:pt x="19" y="255"/>
                  <a:pt x="16" y="258"/>
                </a:cubicBezTo>
                <a:cubicBezTo>
                  <a:pt x="4" y="270"/>
                  <a:pt x="0" y="287"/>
                  <a:pt x="9" y="302"/>
                </a:cubicBezTo>
                <a:cubicBezTo>
                  <a:pt x="16" y="315"/>
                  <a:pt x="32" y="326"/>
                  <a:pt x="48" y="329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63" y="331"/>
                  <a:pt x="63" y="331"/>
                  <a:pt x="63" y="331"/>
                </a:cubicBezTo>
                <a:cubicBezTo>
                  <a:pt x="55" y="338"/>
                  <a:pt x="52" y="349"/>
                  <a:pt x="58" y="358"/>
                </a:cubicBezTo>
                <a:cubicBezTo>
                  <a:pt x="59" y="361"/>
                  <a:pt x="62" y="363"/>
                  <a:pt x="64" y="365"/>
                </a:cubicBezTo>
                <a:cubicBezTo>
                  <a:pt x="72" y="372"/>
                  <a:pt x="82" y="376"/>
                  <a:pt x="92" y="379"/>
                </a:cubicBezTo>
                <a:cubicBezTo>
                  <a:pt x="108" y="384"/>
                  <a:pt x="126" y="387"/>
                  <a:pt x="143" y="389"/>
                </a:cubicBezTo>
                <a:cubicBezTo>
                  <a:pt x="164" y="391"/>
                  <a:pt x="186" y="393"/>
                  <a:pt x="207" y="392"/>
                </a:cubicBezTo>
                <a:cubicBezTo>
                  <a:pt x="234" y="391"/>
                  <a:pt x="261" y="386"/>
                  <a:pt x="286" y="375"/>
                </a:cubicBezTo>
                <a:cubicBezTo>
                  <a:pt x="310" y="364"/>
                  <a:pt x="330" y="346"/>
                  <a:pt x="345" y="324"/>
                </a:cubicBezTo>
                <a:cubicBezTo>
                  <a:pt x="345" y="324"/>
                  <a:pt x="377" y="328"/>
                  <a:pt x="424" y="334"/>
                </a:cubicBezTo>
                <a:cubicBezTo>
                  <a:pt x="424" y="326"/>
                  <a:pt x="425" y="319"/>
                  <a:pt x="428" y="313"/>
                </a:cubicBezTo>
                <a:lnTo>
                  <a:pt x="462" y="244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reeform 71"/>
          <p:cNvSpPr/>
          <p:nvPr/>
        </p:nvSpPr>
        <p:spPr bwMode="auto">
          <a:xfrm rot="766448">
            <a:off x="6855280" y="3232619"/>
            <a:ext cx="1079307" cy="1517012"/>
          </a:xfrm>
          <a:custGeom>
            <a:avLst/>
            <a:gdLst>
              <a:gd name="T0" fmla="*/ 2147483646 w 657"/>
              <a:gd name="T1" fmla="*/ 2147483646 h 923"/>
              <a:gd name="T2" fmla="*/ 2147483646 w 657"/>
              <a:gd name="T3" fmla="*/ 2147483646 h 923"/>
              <a:gd name="T4" fmla="*/ 2147483646 w 657"/>
              <a:gd name="T5" fmla="*/ 2147483646 h 923"/>
              <a:gd name="T6" fmla="*/ 2147483646 w 657"/>
              <a:gd name="T7" fmla="*/ 2147483646 h 923"/>
              <a:gd name="T8" fmla="*/ 2147483646 w 657"/>
              <a:gd name="T9" fmla="*/ 2147483646 h 923"/>
              <a:gd name="T10" fmla="*/ 2147483646 w 657"/>
              <a:gd name="T11" fmla="*/ 2147483646 h 923"/>
              <a:gd name="T12" fmla="*/ 2147483646 w 657"/>
              <a:gd name="T13" fmla="*/ 2147483646 h 923"/>
              <a:gd name="T14" fmla="*/ 2147483646 w 657"/>
              <a:gd name="T15" fmla="*/ 2147483646 h 923"/>
              <a:gd name="T16" fmla="*/ 2147483646 w 657"/>
              <a:gd name="T17" fmla="*/ 2147483646 h 923"/>
              <a:gd name="T18" fmla="*/ 2147483646 w 657"/>
              <a:gd name="T19" fmla="*/ 2147483646 h 923"/>
              <a:gd name="T20" fmla="*/ 2147483646 w 657"/>
              <a:gd name="T21" fmla="*/ 2147483646 h 923"/>
              <a:gd name="T22" fmla="*/ 2147483646 w 657"/>
              <a:gd name="T23" fmla="*/ 2147483646 h 923"/>
              <a:gd name="T24" fmla="*/ 2147483646 w 657"/>
              <a:gd name="T25" fmla="*/ 0 h 923"/>
              <a:gd name="T26" fmla="*/ 2147483646 w 657"/>
              <a:gd name="T27" fmla="*/ 2147483646 h 923"/>
              <a:gd name="T28" fmla="*/ 2147483646 w 657"/>
              <a:gd name="T29" fmla="*/ 2147483646 h 923"/>
              <a:gd name="T30" fmla="*/ 2147483646 w 657"/>
              <a:gd name="T31" fmla="*/ 2147483646 h 923"/>
              <a:gd name="T32" fmla="*/ 2147483646 w 657"/>
              <a:gd name="T33" fmla="*/ 2147483646 h 923"/>
              <a:gd name="T34" fmla="*/ 0 w 657"/>
              <a:gd name="T35" fmla="*/ 2147483646 h 923"/>
              <a:gd name="T36" fmla="*/ 2147483646 w 657"/>
              <a:gd name="T37" fmla="*/ 2147483646 h 923"/>
              <a:gd name="T38" fmla="*/ 2147483646 w 657"/>
              <a:gd name="T39" fmla="*/ 2147483646 h 9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7" h="923">
                <a:moveTo>
                  <a:pt x="114" y="720"/>
                </a:moveTo>
                <a:cubicBezTo>
                  <a:pt x="143" y="747"/>
                  <a:pt x="155" y="768"/>
                  <a:pt x="158" y="783"/>
                </a:cubicBezTo>
                <a:cubicBezTo>
                  <a:pt x="167" y="769"/>
                  <a:pt x="176" y="755"/>
                  <a:pt x="186" y="742"/>
                </a:cubicBezTo>
                <a:cubicBezTo>
                  <a:pt x="195" y="730"/>
                  <a:pt x="205" y="719"/>
                  <a:pt x="216" y="707"/>
                </a:cubicBezTo>
                <a:cubicBezTo>
                  <a:pt x="243" y="677"/>
                  <a:pt x="273" y="647"/>
                  <a:pt x="302" y="617"/>
                </a:cubicBezTo>
                <a:cubicBezTo>
                  <a:pt x="347" y="572"/>
                  <a:pt x="394" y="528"/>
                  <a:pt x="440" y="484"/>
                </a:cubicBezTo>
                <a:cubicBezTo>
                  <a:pt x="486" y="568"/>
                  <a:pt x="520" y="660"/>
                  <a:pt x="539" y="755"/>
                </a:cubicBezTo>
                <a:cubicBezTo>
                  <a:pt x="550" y="810"/>
                  <a:pt x="556" y="866"/>
                  <a:pt x="557" y="923"/>
                </a:cubicBezTo>
                <a:cubicBezTo>
                  <a:pt x="657" y="920"/>
                  <a:pt x="657" y="920"/>
                  <a:pt x="657" y="920"/>
                </a:cubicBezTo>
                <a:cubicBezTo>
                  <a:pt x="655" y="819"/>
                  <a:pt x="638" y="719"/>
                  <a:pt x="608" y="622"/>
                </a:cubicBezTo>
                <a:cubicBezTo>
                  <a:pt x="579" y="531"/>
                  <a:pt x="538" y="444"/>
                  <a:pt x="486" y="364"/>
                </a:cubicBezTo>
                <a:cubicBezTo>
                  <a:pt x="434" y="285"/>
                  <a:pt x="372" y="212"/>
                  <a:pt x="301" y="149"/>
                </a:cubicBezTo>
                <a:cubicBezTo>
                  <a:pt x="235" y="91"/>
                  <a:pt x="162" y="40"/>
                  <a:pt x="84" y="0"/>
                </a:cubicBezTo>
                <a:cubicBezTo>
                  <a:pt x="38" y="88"/>
                  <a:pt x="38" y="88"/>
                  <a:pt x="38" y="88"/>
                </a:cubicBezTo>
                <a:cubicBezTo>
                  <a:pt x="139" y="141"/>
                  <a:pt x="229" y="211"/>
                  <a:pt x="304" y="293"/>
                </a:cubicBezTo>
                <a:cubicBezTo>
                  <a:pt x="245" y="359"/>
                  <a:pt x="185" y="426"/>
                  <a:pt x="127" y="494"/>
                </a:cubicBezTo>
                <a:cubicBezTo>
                  <a:pt x="85" y="543"/>
                  <a:pt x="42" y="593"/>
                  <a:pt x="10" y="649"/>
                </a:cubicBezTo>
                <a:cubicBezTo>
                  <a:pt x="6" y="655"/>
                  <a:pt x="3" y="661"/>
                  <a:pt x="0" y="667"/>
                </a:cubicBezTo>
                <a:cubicBezTo>
                  <a:pt x="51" y="671"/>
                  <a:pt x="94" y="701"/>
                  <a:pt x="114" y="720"/>
                </a:cubicBezTo>
                <a:cubicBezTo>
                  <a:pt x="143" y="747"/>
                  <a:pt x="94" y="701"/>
                  <a:pt x="114" y="720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72"/>
          <p:cNvSpPr/>
          <p:nvPr/>
        </p:nvSpPr>
        <p:spPr bwMode="auto">
          <a:xfrm rot="766448">
            <a:off x="5850266" y="4603090"/>
            <a:ext cx="732609" cy="904015"/>
          </a:xfrm>
          <a:custGeom>
            <a:avLst/>
            <a:gdLst>
              <a:gd name="T0" fmla="*/ 2147483646 w 446"/>
              <a:gd name="T1" fmla="*/ 2147483646 h 551"/>
              <a:gd name="T2" fmla="*/ 2147483646 w 446"/>
              <a:gd name="T3" fmla="*/ 2147483646 h 551"/>
              <a:gd name="T4" fmla="*/ 2147483646 w 446"/>
              <a:gd name="T5" fmla="*/ 2147483646 h 551"/>
              <a:gd name="T6" fmla="*/ 2147483646 w 446"/>
              <a:gd name="T7" fmla="*/ 2147483646 h 551"/>
              <a:gd name="T8" fmla="*/ 2147483646 w 446"/>
              <a:gd name="T9" fmla="*/ 2147483646 h 551"/>
              <a:gd name="T10" fmla="*/ 2147483646 w 446"/>
              <a:gd name="T11" fmla="*/ 2147483646 h 551"/>
              <a:gd name="T12" fmla="*/ 2147483646 w 446"/>
              <a:gd name="T13" fmla="*/ 2147483646 h 551"/>
              <a:gd name="T14" fmla="*/ 2147483646 w 446"/>
              <a:gd name="T15" fmla="*/ 0 h 551"/>
              <a:gd name="T16" fmla="*/ 2147483646 w 446"/>
              <a:gd name="T17" fmla="*/ 2147483646 h 551"/>
              <a:gd name="T18" fmla="*/ 2147483646 w 446"/>
              <a:gd name="T19" fmla="*/ 2147483646 h 551"/>
              <a:gd name="T20" fmla="*/ 2147483646 w 446"/>
              <a:gd name="T21" fmla="*/ 2147483646 h 551"/>
              <a:gd name="T22" fmla="*/ 2147483646 w 446"/>
              <a:gd name="T23" fmla="*/ 2147483646 h 551"/>
              <a:gd name="T24" fmla="*/ 2147483646 w 446"/>
              <a:gd name="T25" fmla="*/ 2147483646 h 551"/>
              <a:gd name="T26" fmla="*/ 2147483646 w 446"/>
              <a:gd name="T27" fmla="*/ 2147483646 h 551"/>
              <a:gd name="T28" fmla="*/ 2147483646 w 446"/>
              <a:gd name="T29" fmla="*/ 2147483646 h 551"/>
              <a:gd name="T30" fmla="*/ 2147483646 w 446"/>
              <a:gd name="T31" fmla="*/ 2147483646 h 551"/>
              <a:gd name="T32" fmla="*/ 2147483646 w 446"/>
              <a:gd name="T33" fmla="*/ 2147483646 h 551"/>
              <a:gd name="T34" fmla="*/ 2147483646 w 446"/>
              <a:gd name="T35" fmla="*/ 2147483646 h 551"/>
              <a:gd name="T36" fmla="*/ 2147483646 w 446"/>
              <a:gd name="T37" fmla="*/ 2147483646 h 551"/>
              <a:gd name="T38" fmla="*/ 2147483646 w 446"/>
              <a:gd name="T39" fmla="*/ 2147483646 h 551"/>
              <a:gd name="T40" fmla="*/ 2147483646 w 446"/>
              <a:gd name="T41" fmla="*/ 2147483646 h 551"/>
              <a:gd name="T42" fmla="*/ 2147483646 w 446"/>
              <a:gd name="T43" fmla="*/ 2147483646 h 551"/>
              <a:gd name="T44" fmla="*/ 2147483646 w 446"/>
              <a:gd name="T45" fmla="*/ 2147483646 h 551"/>
              <a:gd name="T46" fmla="*/ 2147483646 w 446"/>
              <a:gd name="T47" fmla="*/ 2147483646 h 551"/>
              <a:gd name="T48" fmla="*/ 2147483646 w 446"/>
              <a:gd name="T49" fmla="*/ 2147483646 h 551"/>
              <a:gd name="T50" fmla="*/ 2147483646 w 446"/>
              <a:gd name="T51" fmla="*/ 2147483646 h 551"/>
              <a:gd name="T52" fmla="*/ 2147483646 w 446"/>
              <a:gd name="T53" fmla="*/ 2147483646 h 551"/>
              <a:gd name="T54" fmla="*/ 2147483646 w 446"/>
              <a:gd name="T55" fmla="*/ 2147483646 h 551"/>
              <a:gd name="T56" fmla="*/ 2147483646 w 446"/>
              <a:gd name="T57" fmla="*/ 2147483646 h 551"/>
              <a:gd name="T58" fmla="*/ 2147483646 w 446"/>
              <a:gd name="T59" fmla="*/ 2147483646 h 551"/>
              <a:gd name="T60" fmla="*/ 2147483646 w 446"/>
              <a:gd name="T61" fmla="*/ 2147483646 h 551"/>
              <a:gd name="T62" fmla="*/ 2147483646 w 446"/>
              <a:gd name="T63" fmla="*/ 2147483646 h 551"/>
              <a:gd name="T64" fmla="*/ 2147483646 w 446"/>
              <a:gd name="T65" fmla="*/ 2147483646 h 551"/>
              <a:gd name="T66" fmla="*/ 2147483646 w 446"/>
              <a:gd name="T67" fmla="*/ 2147483646 h 5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6" h="551">
                <a:moveTo>
                  <a:pt x="409" y="418"/>
                </a:moveTo>
                <a:cubicBezTo>
                  <a:pt x="416" y="390"/>
                  <a:pt x="425" y="362"/>
                  <a:pt x="427" y="333"/>
                </a:cubicBezTo>
                <a:cubicBezTo>
                  <a:pt x="430" y="297"/>
                  <a:pt x="421" y="262"/>
                  <a:pt x="399" y="233"/>
                </a:cubicBezTo>
                <a:cubicBezTo>
                  <a:pt x="399" y="233"/>
                  <a:pt x="418" y="190"/>
                  <a:pt x="446" y="130"/>
                </a:cubicBezTo>
                <a:cubicBezTo>
                  <a:pt x="439" y="128"/>
                  <a:pt x="433" y="125"/>
                  <a:pt x="428" y="120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298" y="0"/>
                  <a:pt x="298" y="0"/>
                  <a:pt x="298" y="0"/>
                </a:cubicBezTo>
                <a:cubicBezTo>
                  <a:pt x="260" y="81"/>
                  <a:pt x="232" y="143"/>
                  <a:pt x="232" y="143"/>
                </a:cubicBezTo>
                <a:cubicBezTo>
                  <a:pt x="181" y="135"/>
                  <a:pt x="125" y="159"/>
                  <a:pt x="100" y="208"/>
                </a:cubicBezTo>
                <a:cubicBezTo>
                  <a:pt x="88" y="233"/>
                  <a:pt x="88" y="233"/>
                  <a:pt x="88" y="233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9" y="392"/>
                  <a:pt x="9" y="392"/>
                  <a:pt x="9" y="392"/>
                </a:cubicBezTo>
                <a:cubicBezTo>
                  <a:pt x="0" y="410"/>
                  <a:pt x="6" y="435"/>
                  <a:pt x="19" y="449"/>
                </a:cubicBezTo>
                <a:cubicBezTo>
                  <a:pt x="25" y="455"/>
                  <a:pt x="32" y="460"/>
                  <a:pt x="40" y="459"/>
                </a:cubicBezTo>
                <a:cubicBezTo>
                  <a:pt x="48" y="459"/>
                  <a:pt x="56" y="455"/>
                  <a:pt x="64" y="454"/>
                </a:cubicBezTo>
                <a:cubicBezTo>
                  <a:pt x="69" y="452"/>
                  <a:pt x="73" y="452"/>
                  <a:pt x="77" y="457"/>
                </a:cubicBezTo>
                <a:cubicBezTo>
                  <a:pt x="81" y="463"/>
                  <a:pt x="84" y="469"/>
                  <a:pt x="88" y="475"/>
                </a:cubicBezTo>
                <a:cubicBezTo>
                  <a:pt x="93" y="482"/>
                  <a:pt x="100" y="489"/>
                  <a:pt x="109" y="490"/>
                </a:cubicBezTo>
                <a:cubicBezTo>
                  <a:pt x="118" y="492"/>
                  <a:pt x="126" y="488"/>
                  <a:pt x="134" y="486"/>
                </a:cubicBezTo>
                <a:cubicBezTo>
                  <a:pt x="142" y="484"/>
                  <a:pt x="149" y="484"/>
                  <a:pt x="154" y="490"/>
                </a:cubicBezTo>
                <a:cubicBezTo>
                  <a:pt x="159" y="496"/>
                  <a:pt x="161" y="503"/>
                  <a:pt x="165" y="509"/>
                </a:cubicBezTo>
                <a:cubicBezTo>
                  <a:pt x="169" y="516"/>
                  <a:pt x="175" y="522"/>
                  <a:pt x="183" y="523"/>
                </a:cubicBezTo>
                <a:cubicBezTo>
                  <a:pt x="191" y="524"/>
                  <a:pt x="199" y="522"/>
                  <a:pt x="207" y="520"/>
                </a:cubicBezTo>
                <a:cubicBezTo>
                  <a:pt x="213" y="518"/>
                  <a:pt x="220" y="515"/>
                  <a:pt x="226" y="516"/>
                </a:cubicBezTo>
                <a:cubicBezTo>
                  <a:pt x="231" y="518"/>
                  <a:pt x="233" y="524"/>
                  <a:pt x="235" y="528"/>
                </a:cubicBezTo>
                <a:cubicBezTo>
                  <a:pt x="245" y="545"/>
                  <a:pt x="264" y="551"/>
                  <a:pt x="281" y="544"/>
                </a:cubicBezTo>
                <a:cubicBezTo>
                  <a:pt x="293" y="539"/>
                  <a:pt x="305" y="529"/>
                  <a:pt x="311" y="517"/>
                </a:cubicBezTo>
                <a:cubicBezTo>
                  <a:pt x="338" y="463"/>
                  <a:pt x="338" y="463"/>
                  <a:pt x="338" y="463"/>
                </a:cubicBezTo>
                <a:cubicBezTo>
                  <a:pt x="341" y="470"/>
                  <a:pt x="351" y="474"/>
                  <a:pt x="358" y="474"/>
                </a:cubicBezTo>
                <a:cubicBezTo>
                  <a:pt x="368" y="474"/>
                  <a:pt x="377" y="470"/>
                  <a:pt x="384" y="465"/>
                </a:cubicBezTo>
                <a:cubicBezTo>
                  <a:pt x="398" y="453"/>
                  <a:pt x="405" y="435"/>
                  <a:pt x="409" y="418"/>
                </a:cubicBezTo>
                <a:cubicBezTo>
                  <a:pt x="416" y="389"/>
                  <a:pt x="402" y="447"/>
                  <a:pt x="409" y="418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73"/>
          <p:cNvSpPr/>
          <p:nvPr/>
        </p:nvSpPr>
        <p:spPr bwMode="auto">
          <a:xfrm rot="766448">
            <a:off x="6244431" y="4792972"/>
            <a:ext cx="1329012" cy="1607828"/>
          </a:xfrm>
          <a:custGeom>
            <a:avLst/>
            <a:gdLst>
              <a:gd name="T0" fmla="*/ 2147483646 w 810"/>
              <a:gd name="T1" fmla="*/ 0 h 980"/>
              <a:gd name="T2" fmla="*/ 2147483646 w 810"/>
              <a:gd name="T3" fmla="*/ 0 h 980"/>
              <a:gd name="T4" fmla="*/ 2147483646 w 810"/>
              <a:gd name="T5" fmla="*/ 0 h 980"/>
              <a:gd name="T6" fmla="*/ 2147483646 w 810"/>
              <a:gd name="T7" fmla="*/ 2147483646 h 980"/>
              <a:gd name="T8" fmla="*/ 2147483646 w 810"/>
              <a:gd name="T9" fmla="*/ 2147483646 h 980"/>
              <a:gd name="T10" fmla="*/ 2147483646 w 810"/>
              <a:gd name="T11" fmla="*/ 2147483646 h 980"/>
              <a:gd name="T12" fmla="*/ 2147483646 w 810"/>
              <a:gd name="T13" fmla="*/ 2147483646 h 980"/>
              <a:gd name="T14" fmla="*/ 2147483646 w 810"/>
              <a:gd name="T15" fmla="*/ 2147483646 h 980"/>
              <a:gd name="T16" fmla="*/ 2147483646 w 810"/>
              <a:gd name="T17" fmla="*/ 2147483646 h 980"/>
              <a:gd name="T18" fmla="*/ 2147483646 w 810"/>
              <a:gd name="T19" fmla="*/ 2147483646 h 980"/>
              <a:gd name="T20" fmla="*/ 2147483646 w 810"/>
              <a:gd name="T21" fmla="*/ 2147483646 h 980"/>
              <a:gd name="T22" fmla="*/ 2147483646 w 810"/>
              <a:gd name="T23" fmla="*/ 2147483646 h 980"/>
              <a:gd name="T24" fmla="*/ 2147483646 w 810"/>
              <a:gd name="T25" fmla="*/ 2147483646 h 980"/>
              <a:gd name="T26" fmla="*/ 0 w 810"/>
              <a:gd name="T27" fmla="*/ 2147483646 h 980"/>
              <a:gd name="T28" fmla="*/ 2147483646 w 810"/>
              <a:gd name="T29" fmla="*/ 2147483646 h 980"/>
              <a:gd name="T30" fmla="*/ 2147483646 w 810"/>
              <a:gd name="T31" fmla="*/ 2147483646 h 980"/>
              <a:gd name="T32" fmla="*/ 2147483646 w 810"/>
              <a:gd name="T33" fmla="*/ 2147483646 h 980"/>
              <a:gd name="T34" fmla="*/ 2147483646 w 810"/>
              <a:gd name="T35" fmla="*/ 2147483646 h 980"/>
              <a:gd name="T36" fmla="*/ 2147483646 w 810"/>
              <a:gd name="T37" fmla="*/ 2147483646 h 980"/>
              <a:gd name="T38" fmla="*/ 2147483646 w 810"/>
              <a:gd name="T39" fmla="*/ 2147483646 h 980"/>
              <a:gd name="T40" fmla="*/ 2147483646 w 810"/>
              <a:gd name="T41" fmla="*/ 2147483646 h 980"/>
              <a:gd name="T42" fmla="*/ 2147483646 w 810"/>
              <a:gd name="T43" fmla="*/ 2147483646 h 980"/>
              <a:gd name="T44" fmla="*/ 2147483646 w 810"/>
              <a:gd name="T45" fmla="*/ 0 h 9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10" h="980">
                <a:moveTo>
                  <a:pt x="710" y="0"/>
                </a:moveTo>
                <a:cubicBezTo>
                  <a:pt x="710" y="0"/>
                  <a:pt x="710" y="0"/>
                  <a:pt x="710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699" y="149"/>
                  <a:pt x="652" y="298"/>
                  <a:pt x="572" y="432"/>
                </a:cubicBezTo>
                <a:cubicBezTo>
                  <a:pt x="488" y="395"/>
                  <a:pt x="403" y="358"/>
                  <a:pt x="318" y="324"/>
                </a:cubicBezTo>
                <a:cubicBezTo>
                  <a:pt x="288" y="311"/>
                  <a:pt x="257" y="299"/>
                  <a:pt x="226" y="289"/>
                </a:cubicBezTo>
                <a:cubicBezTo>
                  <a:pt x="191" y="278"/>
                  <a:pt x="155" y="272"/>
                  <a:pt x="120" y="266"/>
                </a:cubicBezTo>
                <a:cubicBezTo>
                  <a:pt x="130" y="304"/>
                  <a:pt x="123" y="343"/>
                  <a:pt x="113" y="380"/>
                </a:cubicBezTo>
                <a:cubicBezTo>
                  <a:pt x="105" y="406"/>
                  <a:pt x="100" y="440"/>
                  <a:pt x="74" y="454"/>
                </a:cubicBezTo>
                <a:cubicBezTo>
                  <a:pt x="93" y="458"/>
                  <a:pt x="112" y="463"/>
                  <a:pt x="131" y="469"/>
                </a:cubicBezTo>
                <a:cubicBezTo>
                  <a:pt x="145" y="474"/>
                  <a:pt x="158" y="479"/>
                  <a:pt x="171" y="485"/>
                </a:cubicBezTo>
                <a:cubicBezTo>
                  <a:pt x="209" y="501"/>
                  <a:pt x="246" y="519"/>
                  <a:pt x="282" y="538"/>
                </a:cubicBezTo>
                <a:cubicBezTo>
                  <a:pt x="332" y="563"/>
                  <a:pt x="382" y="590"/>
                  <a:pt x="431" y="616"/>
                </a:cubicBezTo>
                <a:cubicBezTo>
                  <a:pt x="312" y="741"/>
                  <a:pt x="161" y="834"/>
                  <a:pt x="0" y="884"/>
                </a:cubicBezTo>
                <a:cubicBezTo>
                  <a:pt x="30" y="980"/>
                  <a:pt x="30" y="980"/>
                  <a:pt x="30" y="980"/>
                </a:cubicBezTo>
                <a:cubicBezTo>
                  <a:pt x="31" y="980"/>
                  <a:pt x="32" y="979"/>
                  <a:pt x="33" y="979"/>
                </a:cubicBezTo>
                <a:cubicBezTo>
                  <a:pt x="34" y="980"/>
                  <a:pt x="34" y="980"/>
                  <a:pt x="34" y="980"/>
                </a:cubicBezTo>
                <a:cubicBezTo>
                  <a:pt x="118" y="954"/>
                  <a:pt x="200" y="917"/>
                  <a:pt x="276" y="871"/>
                </a:cubicBezTo>
                <a:cubicBezTo>
                  <a:pt x="350" y="826"/>
                  <a:pt x="420" y="773"/>
                  <a:pt x="482" y="712"/>
                </a:cubicBezTo>
                <a:cubicBezTo>
                  <a:pt x="550" y="646"/>
                  <a:pt x="609" y="571"/>
                  <a:pt x="659" y="490"/>
                </a:cubicBezTo>
                <a:cubicBezTo>
                  <a:pt x="708" y="409"/>
                  <a:pt x="746" y="321"/>
                  <a:pt x="772" y="230"/>
                </a:cubicBezTo>
                <a:cubicBezTo>
                  <a:pt x="793" y="157"/>
                  <a:pt x="806" y="81"/>
                  <a:pt x="810" y="5"/>
                </a:cubicBezTo>
                <a:lnTo>
                  <a:pt x="710" y="0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16512" y="2405829"/>
            <a:ext cx="2857598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党委办公室 </a:t>
            </a:r>
            <a:r>
              <a:rPr lang="zh-CN" altLang="zh-CN" dirty="0"/>
              <a:t>负责组织协调校级层面的垃圾分类宣传工作，并根据文明校园评建要求，将垃圾分类工作纳入学校及各部门精神文明创建内容之一予以推进；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7195" y="4656499"/>
            <a:ext cx="265673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校长办公室 </a:t>
            </a:r>
            <a:r>
              <a:rPr lang="zh-CN" altLang="zh-CN" dirty="0"/>
              <a:t>负责协调全校各部门做好学校生活垃圾分类各项工作；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20586" y="2503435"/>
            <a:ext cx="24727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人事处</a:t>
            </a:r>
            <a:r>
              <a:rPr lang="zh-CN" altLang="zh-CN" dirty="0"/>
              <a:t> 负责从工作纪律要求考核部门及个人生活垃圾分类工作实施情况；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57544" y="4691716"/>
            <a:ext cx="3418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财务处 </a:t>
            </a:r>
            <a:r>
              <a:rPr lang="zh-CN" altLang="zh-CN" dirty="0"/>
              <a:t>负责落实保障学校生活垃圾分类所需专项经费预算；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utoShape 61"/>
          <p:cNvSpPr>
            <a:spLocks noChangeAspect="1" noChangeArrowheads="1" noTextEdit="1"/>
          </p:cNvSpPr>
          <p:nvPr/>
        </p:nvSpPr>
        <p:spPr bwMode="auto">
          <a:xfrm rot="766448">
            <a:off x="4296314" y="2749652"/>
            <a:ext cx="3502068" cy="35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63"/>
          <p:cNvSpPr/>
          <p:nvPr/>
        </p:nvSpPr>
        <p:spPr bwMode="auto">
          <a:xfrm rot="766448">
            <a:off x="5037175" y="2708371"/>
            <a:ext cx="1966691" cy="1009278"/>
          </a:xfrm>
          <a:custGeom>
            <a:avLst/>
            <a:gdLst>
              <a:gd name="T0" fmla="*/ 2147483646 w 1198"/>
              <a:gd name="T1" fmla="*/ 2147483646 h 615"/>
              <a:gd name="T2" fmla="*/ 2147483646 w 1198"/>
              <a:gd name="T3" fmla="*/ 2147483646 h 615"/>
              <a:gd name="T4" fmla="*/ 2147483646 w 1198"/>
              <a:gd name="T5" fmla="*/ 2147483646 h 615"/>
              <a:gd name="T6" fmla="*/ 2147483646 w 1198"/>
              <a:gd name="T7" fmla="*/ 2147483646 h 615"/>
              <a:gd name="T8" fmla="*/ 2147483646 w 1198"/>
              <a:gd name="T9" fmla="*/ 2147483646 h 615"/>
              <a:gd name="T10" fmla="*/ 2147483646 w 1198"/>
              <a:gd name="T11" fmla="*/ 2147483646 h 615"/>
              <a:gd name="T12" fmla="*/ 2147483646 w 1198"/>
              <a:gd name="T13" fmla="*/ 2147483646 h 615"/>
              <a:gd name="T14" fmla="*/ 2147483646 w 1198"/>
              <a:gd name="T15" fmla="*/ 2147483646 h 615"/>
              <a:gd name="T16" fmla="*/ 2147483646 w 1198"/>
              <a:gd name="T17" fmla="*/ 2147483646 h 615"/>
              <a:gd name="T18" fmla="*/ 2147483646 w 1198"/>
              <a:gd name="T19" fmla="*/ 2147483646 h 615"/>
              <a:gd name="T20" fmla="*/ 2147483646 w 1198"/>
              <a:gd name="T21" fmla="*/ 2147483646 h 615"/>
              <a:gd name="T22" fmla="*/ 2147483646 w 1198"/>
              <a:gd name="T23" fmla="*/ 2147483646 h 615"/>
              <a:gd name="T24" fmla="*/ 2147483646 w 1198"/>
              <a:gd name="T25" fmla="*/ 2147483646 h 615"/>
              <a:gd name="T26" fmla="*/ 2147483646 w 1198"/>
              <a:gd name="T27" fmla="*/ 2147483646 h 615"/>
              <a:gd name="T28" fmla="*/ 2147483646 w 1198"/>
              <a:gd name="T29" fmla="*/ 2147483646 h 615"/>
              <a:gd name="T30" fmla="*/ 0 w 1198"/>
              <a:gd name="T31" fmla="*/ 2147483646 h 615"/>
              <a:gd name="T32" fmla="*/ 2147483646 w 1198"/>
              <a:gd name="T33" fmla="*/ 2147483646 h 615"/>
              <a:gd name="T34" fmla="*/ 2147483646 w 1198"/>
              <a:gd name="T35" fmla="*/ 2147483646 h 615"/>
              <a:gd name="T36" fmla="*/ 2147483646 w 1198"/>
              <a:gd name="T37" fmla="*/ 2147483646 h 615"/>
              <a:gd name="T38" fmla="*/ 2147483646 w 1198"/>
              <a:gd name="T39" fmla="*/ 2147483646 h 615"/>
              <a:gd name="T40" fmla="*/ 2147483646 w 1198"/>
              <a:gd name="T41" fmla="*/ 2147483646 h 615"/>
              <a:gd name="T42" fmla="*/ 2147483646 w 1198"/>
              <a:gd name="T43" fmla="*/ 2147483646 h 615"/>
              <a:gd name="T44" fmla="*/ 2147483646 w 1198"/>
              <a:gd name="T45" fmla="*/ 2147483646 h 615"/>
              <a:gd name="T46" fmla="*/ 2147483646 w 1198"/>
              <a:gd name="T47" fmla="*/ 2147483646 h 615"/>
              <a:gd name="T48" fmla="*/ 2147483646 w 1198"/>
              <a:gd name="T49" fmla="*/ 2147483646 h 615"/>
              <a:gd name="T50" fmla="*/ 2147483646 w 1198"/>
              <a:gd name="T51" fmla="*/ 2147483646 h 615"/>
              <a:gd name="T52" fmla="*/ 2147483646 w 1198"/>
              <a:gd name="T53" fmla="*/ 2147483646 h 6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98" h="615">
                <a:moveTo>
                  <a:pt x="743" y="506"/>
                </a:moveTo>
                <a:cubicBezTo>
                  <a:pt x="762" y="495"/>
                  <a:pt x="777" y="491"/>
                  <a:pt x="789" y="491"/>
                </a:cubicBezTo>
                <a:cubicBezTo>
                  <a:pt x="775" y="476"/>
                  <a:pt x="760" y="460"/>
                  <a:pt x="748" y="443"/>
                </a:cubicBezTo>
                <a:cubicBezTo>
                  <a:pt x="735" y="425"/>
                  <a:pt x="723" y="405"/>
                  <a:pt x="711" y="386"/>
                </a:cubicBezTo>
                <a:cubicBezTo>
                  <a:pt x="686" y="344"/>
                  <a:pt x="663" y="302"/>
                  <a:pt x="640" y="259"/>
                </a:cubicBezTo>
                <a:cubicBezTo>
                  <a:pt x="617" y="215"/>
                  <a:pt x="594" y="171"/>
                  <a:pt x="572" y="127"/>
                </a:cubicBezTo>
                <a:cubicBezTo>
                  <a:pt x="670" y="105"/>
                  <a:pt x="772" y="99"/>
                  <a:pt x="873" y="108"/>
                </a:cubicBezTo>
                <a:cubicBezTo>
                  <a:pt x="970" y="116"/>
                  <a:pt x="1067" y="137"/>
                  <a:pt x="1158" y="172"/>
                </a:cubicBezTo>
                <a:cubicBezTo>
                  <a:pt x="1159" y="170"/>
                  <a:pt x="1159" y="170"/>
                  <a:pt x="1159" y="170"/>
                </a:cubicBezTo>
                <a:cubicBezTo>
                  <a:pt x="1160" y="171"/>
                  <a:pt x="1161" y="171"/>
                  <a:pt x="1162" y="172"/>
                </a:cubicBezTo>
                <a:cubicBezTo>
                  <a:pt x="1198" y="78"/>
                  <a:pt x="1198" y="78"/>
                  <a:pt x="1198" y="78"/>
                </a:cubicBezTo>
                <a:cubicBezTo>
                  <a:pt x="1107" y="43"/>
                  <a:pt x="1011" y="22"/>
                  <a:pt x="914" y="11"/>
                </a:cubicBezTo>
                <a:cubicBezTo>
                  <a:pt x="814" y="0"/>
                  <a:pt x="712" y="2"/>
                  <a:pt x="612" y="18"/>
                </a:cubicBezTo>
                <a:cubicBezTo>
                  <a:pt x="520" y="33"/>
                  <a:pt x="430" y="60"/>
                  <a:pt x="345" y="99"/>
                </a:cubicBezTo>
                <a:cubicBezTo>
                  <a:pt x="264" y="136"/>
                  <a:pt x="188" y="184"/>
                  <a:pt x="118" y="239"/>
                </a:cubicBezTo>
                <a:cubicBezTo>
                  <a:pt x="77" y="271"/>
                  <a:pt x="36" y="305"/>
                  <a:pt x="0" y="342"/>
                </a:cubicBezTo>
                <a:cubicBezTo>
                  <a:pt x="69" y="410"/>
                  <a:pt x="69" y="410"/>
                  <a:pt x="69" y="410"/>
                </a:cubicBezTo>
                <a:cubicBezTo>
                  <a:pt x="71" y="412"/>
                  <a:pt x="71" y="412"/>
                  <a:pt x="71" y="412"/>
                </a:cubicBezTo>
                <a:cubicBezTo>
                  <a:pt x="100" y="382"/>
                  <a:pt x="133" y="355"/>
                  <a:pt x="165" y="329"/>
                </a:cubicBezTo>
                <a:cubicBezTo>
                  <a:pt x="199" y="302"/>
                  <a:pt x="234" y="276"/>
                  <a:pt x="271" y="253"/>
                </a:cubicBezTo>
                <a:cubicBezTo>
                  <a:pt x="297" y="236"/>
                  <a:pt x="324" y="220"/>
                  <a:pt x="352" y="206"/>
                </a:cubicBezTo>
                <a:cubicBezTo>
                  <a:pt x="402" y="288"/>
                  <a:pt x="453" y="369"/>
                  <a:pt x="506" y="448"/>
                </a:cubicBezTo>
                <a:cubicBezTo>
                  <a:pt x="529" y="483"/>
                  <a:pt x="551" y="518"/>
                  <a:pt x="578" y="551"/>
                </a:cubicBezTo>
                <a:cubicBezTo>
                  <a:pt x="578" y="551"/>
                  <a:pt x="578" y="551"/>
                  <a:pt x="578" y="551"/>
                </a:cubicBezTo>
                <a:cubicBezTo>
                  <a:pt x="596" y="574"/>
                  <a:pt x="618" y="595"/>
                  <a:pt x="639" y="615"/>
                </a:cubicBezTo>
                <a:cubicBezTo>
                  <a:pt x="658" y="555"/>
                  <a:pt x="715" y="521"/>
                  <a:pt x="743" y="506"/>
                </a:cubicBezTo>
                <a:cubicBezTo>
                  <a:pt x="762" y="495"/>
                  <a:pt x="715" y="521"/>
                  <a:pt x="743" y="506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64"/>
          <p:cNvSpPr/>
          <p:nvPr/>
        </p:nvSpPr>
        <p:spPr bwMode="auto">
          <a:xfrm rot="766448">
            <a:off x="6227922" y="4099482"/>
            <a:ext cx="829599" cy="804945"/>
          </a:xfrm>
          <a:custGeom>
            <a:avLst/>
            <a:gdLst>
              <a:gd name="T0" fmla="*/ 2147483646 w 505"/>
              <a:gd name="T1" fmla="*/ 2147483646 h 490"/>
              <a:gd name="T2" fmla="*/ 2147483646 w 505"/>
              <a:gd name="T3" fmla="*/ 2147483646 h 490"/>
              <a:gd name="T4" fmla="*/ 2147483646 w 505"/>
              <a:gd name="T5" fmla="*/ 2147483646 h 490"/>
              <a:gd name="T6" fmla="*/ 0 w 505"/>
              <a:gd name="T7" fmla="*/ 2147483646 h 490"/>
              <a:gd name="T8" fmla="*/ 2147483646 w 505"/>
              <a:gd name="T9" fmla="*/ 2147483646 h 490"/>
              <a:gd name="T10" fmla="*/ 2147483646 w 505"/>
              <a:gd name="T11" fmla="*/ 2147483646 h 490"/>
              <a:gd name="T12" fmla="*/ 2147483646 w 505"/>
              <a:gd name="T13" fmla="*/ 2147483646 h 490"/>
              <a:gd name="T14" fmla="*/ 2147483646 w 505"/>
              <a:gd name="T15" fmla="*/ 2147483646 h 490"/>
              <a:gd name="T16" fmla="*/ 2147483646 w 505"/>
              <a:gd name="T17" fmla="*/ 2147483646 h 490"/>
              <a:gd name="T18" fmla="*/ 2147483646 w 505"/>
              <a:gd name="T19" fmla="*/ 2147483646 h 490"/>
              <a:gd name="T20" fmla="*/ 2147483646 w 505"/>
              <a:gd name="T21" fmla="*/ 2147483646 h 490"/>
              <a:gd name="T22" fmla="*/ 2147483646 w 505"/>
              <a:gd name="T23" fmla="*/ 2147483646 h 490"/>
              <a:gd name="T24" fmla="*/ 2147483646 w 505"/>
              <a:gd name="T25" fmla="*/ 2147483646 h 490"/>
              <a:gd name="T26" fmla="*/ 2147483646 w 505"/>
              <a:gd name="T27" fmla="*/ 2147483646 h 490"/>
              <a:gd name="T28" fmla="*/ 2147483646 w 505"/>
              <a:gd name="T29" fmla="*/ 2147483646 h 490"/>
              <a:gd name="T30" fmla="*/ 2147483646 w 505"/>
              <a:gd name="T31" fmla="*/ 2147483646 h 490"/>
              <a:gd name="T32" fmla="*/ 2147483646 w 505"/>
              <a:gd name="T33" fmla="*/ 2147483646 h 490"/>
              <a:gd name="T34" fmla="*/ 2147483646 w 505"/>
              <a:gd name="T35" fmla="*/ 2147483646 h 490"/>
              <a:gd name="T36" fmla="*/ 2147483646 w 505"/>
              <a:gd name="T37" fmla="*/ 2147483646 h 490"/>
              <a:gd name="T38" fmla="*/ 2147483646 w 505"/>
              <a:gd name="T39" fmla="*/ 2147483646 h 490"/>
              <a:gd name="T40" fmla="*/ 2147483646 w 505"/>
              <a:gd name="T41" fmla="*/ 2147483646 h 490"/>
              <a:gd name="T42" fmla="*/ 2147483646 w 505"/>
              <a:gd name="T43" fmla="*/ 2147483646 h 490"/>
              <a:gd name="T44" fmla="*/ 2147483646 w 505"/>
              <a:gd name="T45" fmla="*/ 2147483646 h 490"/>
              <a:gd name="T46" fmla="*/ 2147483646 w 505"/>
              <a:gd name="T47" fmla="*/ 2147483646 h 490"/>
              <a:gd name="T48" fmla="*/ 2147483646 w 505"/>
              <a:gd name="T49" fmla="*/ 2147483646 h 490"/>
              <a:gd name="T50" fmla="*/ 2147483646 w 505"/>
              <a:gd name="T51" fmla="*/ 2147483646 h 490"/>
              <a:gd name="T52" fmla="*/ 2147483646 w 505"/>
              <a:gd name="T53" fmla="*/ 2147483646 h 490"/>
              <a:gd name="T54" fmla="*/ 2147483646 w 505"/>
              <a:gd name="T55" fmla="*/ 2147483646 h 490"/>
              <a:gd name="T56" fmla="*/ 2147483646 w 505"/>
              <a:gd name="T57" fmla="*/ 2147483646 h 490"/>
              <a:gd name="T58" fmla="*/ 2147483646 w 505"/>
              <a:gd name="T59" fmla="*/ 2147483646 h 490"/>
              <a:gd name="T60" fmla="*/ 2147483646 w 505"/>
              <a:gd name="T61" fmla="*/ 2147483646 h 490"/>
              <a:gd name="T62" fmla="*/ 2147483646 w 505"/>
              <a:gd name="T63" fmla="*/ 2147483646 h 490"/>
              <a:gd name="T64" fmla="*/ 2147483646 w 505"/>
              <a:gd name="T65" fmla="*/ 2147483646 h 490"/>
              <a:gd name="T66" fmla="*/ 2147483646 w 505"/>
              <a:gd name="T67" fmla="*/ 0 h 490"/>
              <a:gd name="T68" fmla="*/ 2147483646 w 505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05" h="490">
                <a:moveTo>
                  <a:pt x="144" y="37"/>
                </a:moveTo>
                <a:cubicBezTo>
                  <a:pt x="74" y="68"/>
                  <a:pt x="74" y="68"/>
                  <a:pt x="74" y="68"/>
                </a:cubicBezTo>
                <a:cubicBezTo>
                  <a:pt x="30" y="87"/>
                  <a:pt x="30" y="87"/>
                  <a:pt x="30" y="87"/>
                </a:cubicBezTo>
                <a:cubicBezTo>
                  <a:pt x="0" y="100"/>
                  <a:pt x="0" y="100"/>
                  <a:pt x="0" y="100"/>
                </a:cubicBezTo>
                <a:cubicBezTo>
                  <a:pt x="34" y="131"/>
                  <a:pt x="69" y="161"/>
                  <a:pt x="103" y="191"/>
                </a:cubicBezTo>
                <a:cubicBezTo>
                  <a:pt x="81" y="238"/>
                  <a:pt x="88" y="299"/>
                  <a:pt x="129" y="336"/>
                </a:cubicBezTo>
                <a:cubicBezTo>
                  <a:pt x="149" y="355"/>
                  <a:pt x="149" y="355"/>
                  <a:pt x="149" y="355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79" y="475"/>
                  <a:pt x="279" y="475"/>
                  <a:pt x="279" y="475"/>
                </a:cubicBezTo>
                <a:cubicBezTo>
                  <a:pt x="294" y="489"/>
                  <a:pt x="319" y="490"/>
                  <a:pt x="336" y="482"/>
                </a:cubicBezTo>
                <a:cubicBezTo>
                  <a:pt x="344" y="478"/>
                  <a:pt x="350" y="473"/>
                  <a:pt x="352" y="465"/>
                </a:cubicBezTo>
                <a:cubicBezTo>
                  <a:pt x="354" y="457"/>
                  <a:pt x="353" y="449"/>
                  <a:pt x="354" y="441"/>
                </a:cubicBezTo>
                <a:cubicBezTo>
                  <a:pt x="354" y="435"/>
                  <a:pt x="355" y="431"/>
                  <a:pt x="361" y="429"/>
                </a:cubicBezTo>
                <a:cubicBezTo>
                  <a:pt x="368" y="426"/>
                  <a:pt x="375" y="425"/>
                  <a:pt x="383" y="422"/>
                </a:cubicBezTo>
                <a:cubicBezTo>
                  <a:pt x="391" y="419"/>
                  <a:pt x="400" y="413"/>
                  <a:pt x="403" y="404"/>
                </a:cubicBezTo>
                <a:cubicBezTo>
                  <a:pt x="406" y="396"/>
                  <a:pt x="404" y="387"/>
                  <a:pt x="404" y="379"/>
                </a:cubicBezTo>
                <a:cubicBezTo>
                  <a:pt x="406" y="359"/>
                  <a:pt x="428" y="363"/>
                  <a:pt x="442" y="357"/>
                </a:cubicBezTo>
                <a:cubicBezTo>
                  <a:pt x="450" y="353"/>
                  <a:pt x="454" y="347"/>
                  <a:pt x="456" y="339"/>
                </a:cubicBezTo>
                <a:cubicBezTo>
                  <a:pt x="458" y="331"/>
                  <a:pt x="457" y="323"/>
                  <a:pt x="457" y="315"/>
                </a:cubicBezTo>
                <a:cubicBezTo>
                  <a:pt x="458" y="310"/>
                  <a:pt x="457" y="303"/>
                  <a:pt x="462" y="300"/>
                </a:cubicBezTo>
                <a:cubicBezTo>
                  <a:pt x="467" y="296"/>
                  <a:pt x="474" y="297"/>
                  <a:pt x="480" y="295"/>
                </a:cubicBezTo>
                <a:cubicBezTo>
                  <a:pt x="498" y="287"/>
                  <a:pt x="505" y="268"/>
                  <a:pt x="500" y="249"/>
                </a:cubicBezTo>
                <a:cubicBezTo>
                  <a:pt x="498" y="239"/>
                  <a:pt x="492" y="228"/>
                  <a:pt x="484" y="221"/>
                </a:cubicBezTo>
                <a:cubicBezTo>
                  <a:pt x="448" y="187"/>
                  <a:pt x="448" y="187"/>
                  <a:pt x="448" y="187"/>
                </a:cubicBezTo>
                <a:cubicBezTo>
                  <a:pt x="466" y="185"/>
                  <a:pt x="463" y="164"/>
                  <a:pt x="458" y="152"/>
                </a:cubicBezTo>
                <a:cubicBezTo>
                  <a:pt x="451" y="136"/>
                  <a:pt x="440" y="122"/>
                  <a:pt x="428" y="110"/>
                </a:cubicBezTo>
                <a:cubicBezTo>
                  <a:pt x="402" y="82"/>
                  <a:pt x="369" y="62"/>
                  <a:pt x="333" y="52"/>
                </a:cubicBezTo>
                <a:cubicBezTo>
                  <a:pt x="323" y="49"/>
                  <a:pt x="313" y="47"/>
                  <a:pt x="303" y="46"/>
                </a:cubicBezTo>
                <a:cubicBezTo>
                  <a:pt x="303" y="46"/>
                  <a:pt x="303" y="45"/>
                  <a:pt x="303" y="45"/>
                </a:cubicBezTo>
                <a:cubicBezTo>
                  <a:pt x="282" y="44"/>
                  <a:pt x="259" y="47"/>
                  <a:pt x="237" y="56"/>
                </a:cubicBezTo>
                <a:cubicBezTo>
                  <a:pt x="237" y="56"/>
                  <a:pt x="232" y="53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13" y="36"/>
                  <a:pt x="195" y="20"/>
                  <a:pt x="172" y="0"/>
                </a:cubicBezTo>
                <a:cubicBezTo>
                  <a:pt x="168" y="16"/>
                  <a:pt x="158" y="31"/>
                  <a:pt x="144" y="37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65"/>
          <p:cNvSpPr/>
          <p:nvPr/>
        </p:nvSpPr>
        <p:spPr bwMode="auto">
          <a:xfrm rot="766448">
            <a:off x="4341715" y="3156253"/>
            <a:ext cx="959611" cy="1944252"/>
          </a:xfrm>
          <a:custGeom>
            <a:avLst/>
            <a:gdLst>
              <a:gd name="T0" fmla="*/ 2147483646 w 585"/>
              <a:gd name="T1" fmla="*/ 2147483646 h 1183"/>
              <a:gd name="T2" fmla="*/ 2147483646 w 585"/>
              <a:gd name="T3" fmla="*/ 2147483646 h 1183"/>
              <a:gd name="T4" fmla="*/ 2147483646 w 585"/>
              <a:gd name="T5" fmla="*/ 2147483646 h 1183"/>
              <a:gd name="T6" fmla="*/ 2147483646 w 585"/>
              <a:gd name="T7" fmla="*/ 2147483646 h 1183"/>
              <a:gd name="T8" fmla="*/ 2147483646 w 585"/>
              <a:gd name="T9" fmla="*/ 2147483646 h 1183"/>
              <a:gd name="T10" fmla="*/ 2147483646 w 585"/>
              <a:gd name="T11" fmla="*/ 2147483646 h 1183"/>
              <a:gd name="T12" fmla="*/ 2147483646 w 585"/>
              <a:gd name="T13" fmla="*/ 2147483646 h 1183"/>
              <a:gd name="T14" fmla="*/ 2147483646 w 585"/>
              <a:gd name="T15" fmla="*/ 0 h 1183"/>
              <a:gd name="T16" fmla="*/ 2147483646 w 585"/>
              <a:gd name="T17" fmla="*/ 2147483646 h 1183"/>
              <a:gd name="T18" fmla="*/ 2147483646 w 585"/>
              <a:gd name="T19" fmla="*/ 2147483646 h 1183"/>
              <a:gd name="T20" fmla="*/ 2147483646 w 585"/>
              <a:gd name="T21" fmla="*/ 2147483646 h 1183"/>
              <a:gd name="T22" fmla="*/ 2147483646 w 585"/>
              <a:gd name="T23" fmla="*/ 2147483646 h 1183"/>
              <a:gd name="T24" fmla="*/ 2147483646 w 585"/>
              <a:gd name="T25" fmla="*/ 2147483646 h 1183"/>
              <a:gd name="T26" fmla="*/ 2147483646 w 585"/>
              <a:gd name="T27" fmla="*/ 2147483646 h 1183"/>
              <a:gd name="T28" fmla="*/ 2147483646 w 585"/>
              <a:gd name="T29" fmla="*/ 2147483646 h 1183"/>
              <a:gd name="T30" fmla="*/ 2147483646 w 585"/>
              <a:gd name="T31" fmla="*/ 2147483646 h 1183"/>
              <a:gd name="T32" fmla="*/ 2147483646 w 585"/>
              <a:gd name="T33" fmla="*/ 2147483646 h 1183"/>
              <a:gd name="T34" fmla="*/ 2147483646 w 585"/>
              <a:gd name="T35" fmla="*/ 2147483646 h 1183"/>
              <a:gd name="T36" fmla="*/ 2147483646 w 585"/>
              <a:gd name="T37" fmla="*/ 2147483646 h 1183"/>
              <a:gd name="T38" fmla="*/ 2147483646 w 585"/>
              <a:gd name="T39" fmla="*/ 2147483646 h 1183"/>
              <a:gd name="T40" fmla="*/ 2147483646 w 585"/>
              <a:gd name="T41" fmla="*/ 2147483646 h 1183"/>
              <a:gd name="T42" fmla="*/ 2147483646 w 585"/>
              <a:gd name="T43" fmla="*/ 2147483646 h 11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5" h="1183">
                <a:moveTo>
                  <a:pt x="531" y="460"/>
                </a:moveTo>
                <a:cubicBezTo>
                  <a:pt x="528" y="434"/>
                  <a:pt x="529" y="416"/>
                  <a:pt x="533" y="404"/>
                </a:cubicBezTo>
                <a:cubicBezTo>
                  <a:pt x="498" y="418"/>
                  <a:pt x="463" y="432"/>
                  <a:pt x="426" y="439"/>
                </a:cubicBezTo>
                <a:cubicBezTo>
                  <a:pt x="389" y="446"/>
                  <a:pt x="353" y="450"/>
                  <a:pt x="316" y="454"/>
                </a:cubicBezTo>
                <a:cubicBezTo>
                  <a:pt x="251" y="461"/>
                  <a:pt x="186" y="466"/>
                  <a:pt x="121" y="470"/>
                </a:cubicBezTo>
                <a:cubicBezTo>
                  <a:pt x="138" y="377"/>
                  <a:pt x="169" y="287"/>
                  <a:pt x="212" y="203"/>
                </a:cubicBezTo>
                <a:cubicBezTo>
                  <a:pt x="238" y="153"/>
                  <a:pt x="269" y="105"/>
                  <a:pt x="303" y="60"/>
                </a:cubicBezTo>
                <a:cubicBezTo>
                  <a:pt x="224" y="0"/>
                  <a:pt x="224" y="0"/>
                  <a:pt x="224" y="0"/>
                </a:cubicBezTo>
                <a:cubicBezTo>
                  <a:pt x="168" y="73"/>
                  <a:pt x="121" y="153"/>
                  <a:pt x="86" y="239"/>
                </a:cubicBezTo>
                <a:cubicBezTo>
                  <a:pt x="49" y="328"/>
                  <a:pt x="24" y="423"/>
                  <a:pt x="12" y="519"/>
                </a:cubicBezTo>
                <a:cubicBezTo>
                  <a:pt x="0" y="622"/>
                  <a:pt x="3" y="726"/>
                  <a:pt x="20" y="828"/>
                </a:cubicBezTo>
                <a:cubicBezTo>
                  <a:pt x="36" y="923"/>
                  <a:pt x="65" y="1015"/>
                  <a:pt x="106" y="1102"/>
                </a:cubicBezTo>
                <a:cubicBezTo>
                  <a:pt x="119" y="1130"/>
                  <a:pt x="134" y="1156"/>
                  <a:pt x="149" y="1183"/>
                </a:cubicBezTo>
                <a:cubicBezTo>
                  <a:pt x="235" y="1132"/>
                  <a:pt x="235" y="1132"/>
                  <a:pt x="235" y="1132"/>
                </a:cubicBezTo>
                <a:cubicBezTo>
                  <a:pt x="187" y="1050"/>
                  <a:pt x="152" y="960"/>
                  <a:pt x="130" y="867"/>
                </a:cubicBezTo>
                <a:cubicBezTo>
                  <a:pt x="117" y="812"/>
                  <a:pt x="109" y="756"/>
                  <a:pt x="106" y="699"/>
                </a:cubicBezTo>
                <a:cubicBezTo>
                  <a:pt x="198" y="686"/>
                  <a:pt x="290" y="672"/>
                  <a:pt x="381" y="655"/>
                </a:cubicBezTo>
                <a:cubicBezTo>
                  <a:pt x="411" y="649"/>
                  <a:pt x="442" y="643"/>
                  <a:pt x="471" y="634"/>
                </a:cubicBezTo>
                <a:cubicBezTo>
                  <a:pt x="509" y="624"/>
                  <a:pt x="546" y="607"/>
                  <a:pt x="582" y="592"/>
                </a:cubicBezTo>
                <a:cubicBezTo>
                  <a:pt x="583" y="592"/>
                  <a:pt x="584" y="591"/>
                  <a:pt x="585" y="591"/>
                </a:cubicBezTo>
                <a:cubicBezTo>
                  <a:pt x="548" y="565"/>
                  <a:pt x="540" y="532"/>
                  <a:pt x="531" y="460"/>
                </a:cubicBezTo>
                <a:cubicBezTo>
                  <a:pt x="528" y="434"/>
                  <a:pt x="540" y="532"/>
                  <a:pt x="531" y="460"/>
                </a:cubicBez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66"/>
          <p:cNvSpPr/>
          <p:nvPr/>
        </p:nvSpPr>
        <p:spPr bwMode="auto">
          <a:xfrm rot="766448">
            <a:off x="5862648" y="3573173"/>
            <a:ext cx="773881" cy="656340"/>
          </a:xfrm>
          <a:custGeom>
            <a:avLst/>
            <a:gdLst>
              <a:gd name="T0" fmla="*/ 2147483646 w 471"/>
              <a:gd name="T1" fmla="*/ 2147483646 h 400"/>
              <a:gd name="T2" fmla="*/ 2147483646 w 471"/>
              <a:gd name="T3" fmla="*/ 2147483646 h 400"/>
              <a:gd name="T4" fmla="*/ 2147483646 w 471"/>
              <a:gd name="T5" fmla="*/ 2147483646 h 400"/>
              <a:gd name="T6" fmla="*/ 2147483646 w 471"/>
              <a:gd name="T7" fmla="*/ 2147483646 h 400"/>
              <a:gd name="T8" fmla="*/ 2147483646 w 471"/>
              <a:gd name="T9" fmla="*/ 2147483646 h 400"/>
              <a:gd name="T10" fmla="*/ 2147483646 w 471"/>
              <a:gd name="T11" fmla="*/ 2147483646 h 400"/>
              <a:gd name="T12" fmla="*/ 2147483646 w 471"/>
              <a:gd name="T13" fmla="*/ 2147483646 h 400"/>
              <a:gd name="T14" fmla="*/ 2147483646 w 471"/>
              <a:gd name="T15" fmla="*/ 2147483646 h 400"/>
              <a:gd name="T16" fmla="*/ 2147483646 w 471"/>
              <a:gd name="T17" fmla="*/ 2147483646 h 400"/>
              <a:gd name="T18" fmla="*/ 2147483646 w 471"/>
              <a:gd name="T19" fmla="*/ 2147483646 h 400"/>
              <a:gd name="T20" fmla="*/ 2147483646 w 471"/>
              <a:gd name="T21" fmla="*/ 2147483646 h 400"/>
              <a:gd name="T22" fmla="*/ 2147483646 w 471"/>
              <a:gd name="T23" fmla="*/ 2147483646 h 400"/>
              <a:gd name="T24" fmla="*/ 2147483646 w 471"/>
              <a:gd name="T25" fmla="*/ 2147483646 h 400"/>
              <a:gd name="T26" fmla="*/ 2147483646 w 471"/>
              <a:gd name="T27" fmla="*/ 2147483646 h 400"/>
              <a:gd name="T28" fmla="*/ 2147483646 w 471"/>
              <a:gd name="T29" fmla="*/ 2147483646 h 400"/>
              <a:gd name="T30" fmla="*/ 2147483646 w 471"/>
              <a:gd name="T31" fmla="*/ 2147483646 h 400"/>
              <a:gd name="T32" fmla="*/ 2147483646 w 471"/>
              <a:gd name="T33" fmla="*/ 2147483646 h 400"/>
              <a:gd name="T34" fmla="*/ 2147483646 w 471"/>
              <a:gd name="T35" fmla="*/ 2147483646 h 400"/>
              <a:gd name="T36" fmla="*/ 2147483646 w 471"/>
              <a:gd name="T37" fmla="*/ 2147483646 h 400"/>
              <a:gd name="T38" fmla="*/ 2147483646 w 471"/>
              <a:gd name="T39" fmla="*/ 2147483646 h 400"/>
              <a:gd name="T40" fmla="*/ 2147483646 w 471"/>
              <a:gd name="T41" fmla="*/ 2147483646 h 400"/>
              <a:gd name="T42" fmla="*/ 2147483646 w 471"/>
              <a:gd name="T43" fmla="*/ 2147483646 h 400"/>
              <a:gd name="T44" fmla="*/ 2147483646 w 471"/>
              <a:gd name="T45" fmla="*/ 2147483646 h 400"/>
              <a:gd name="T46" fmla="*/ 2147483646 w 471"/>
              <a:gd name="T47" fmla="*/ 2147483646 h 400"/>
              <a:gd name="T48" fmla="*/ 2147483646 w 471"/>
              <a:gd name="T49" fmla="*/ 2147483646 h 400"/>
              <a:gd name="T50" fmla="*/ 2147483646 w 471"/>
              <a:gd name="T51" fmla="*/ 2147483646 h 400"/>
              <a:gd name="T52" fmla="*/ 2147483646 w 471"/>
              <a:gd name="T53" fmla="*/ 2147483646 h 400"/>
              <a:gd name="T54" fmla="*/ 0 w 471"/>
              <a:gd name="T55" fmla="*/ 2147483646 h 400"/>
              <a:gd name="T56" fmla="*/ 2147483646 w 471"/>
              <a:gd name="T57" fmla="*/ 2147483646 h 400"/>
              <a:gd name="T58" fmla="*/ 2147483646 w 471"/>
              <a:gd name="T59" fmla="*/ 2147483646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1" h="400">
                <a:moveTo>
                  <a:pt x="20" y="294"/>
                </a:moveTo>
                <a:cubicBezTo>
                  <a:pt x="23" y="341"/>
                  <a:pt x="23" y="341"/>
                  <a:pt x="23" y="341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77" y="360"/>
                  <a:pt x="111" y="344"/>
                  <a:pt x="111" y="344"/>
                </a:cubicBezTo>
                <a:cubicBezTo>
                  <a:pt x="145" y="382"/>
                  <a:pt x="203" y="400"/>
                  <a:pt x="254" y="378"/>
                </a:cubicBezTo>
                <a:cubicBezTo>
                  <a:pt x="297" y="358"/>
                  <a:pt x="297" y="358"/>
                  <a:pt x="297" y="358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71" y="326"/>
                  <a:pt x="371" y="326"/>
                  <a:pt x="371" y="326"/>
                </a:cubicBezTo>
                <a:cubicBezTo>
                  <a:pt x="441" y="295"/>
                  <a:pt x="441" y="295"/>
                  <a:pt x="441" y="295"/>
                </a:cubicBezTo>
                <a:cubicBezTo>
                  <a:pt x="460" y="287"/>
                  <a:pt x="471" y="264"/>
                  <a:pt x="470" y="244"/>
                </a:cubicBezTo>
                <a:cubicBezTo>
                  <a:pt x="470" y="235"/>
                  <a:pt x="467" y="228"/>
                  <a:pt x="459" y="223"/>
                </a:cubicBezTo>
                <a:cubicBezTo>
                  <a:pt x="453" y="219"/>
                  <a:pt x="446" y="216"/>
                  <a:pt x="439" y="213"/>
                </a:cubicBezTo>
                <a:cubicBezTo>
                  <a:pt x="434" y="210"/>
                  <a:pt x="431" y="208"/>
                  <a:pt x="431" y="201"/>
                </a:cubicBezTo>
                <a:cubicBezTo>
                  <a:pt x="432" y="191"/>
                  <a:pt x="435" y="182"/>
                  <a:pt x="434" y="172"/>
                </a:cubicBezTo>
                <a:cubicBezTo>
                  <a:pt x="433" y="163"/>
                  <a:pt x="429" y="155"/>
                  <a:pt x="421" y="150"/>
                </a:cubicBezTo>
                <a:cubicBezTo>
                  <a:pt x="414" y="146"/>
                  <a:pt x="407" y="144"/>
                  <a:pt x="401" y="141"/>
                </a:cubicBezTo>
                <a:cubicBezTo>
                  <a:pt x="385" y="131"/>
                  <a:pt x="399" y="110"/>
                  <a:pt x="397" y="96"/>
                </a:cubicBezTo>
                <a:cubicBezTo>
                  <a:pt x="395" y="79"/>
                  <a:pt x="378" y="74"/>
                  <a:pt x="364" y="67"/>
                </a:cubicBezTo>
                <a:cubicBezTo>
                  <a:pt x="360" y="65"/>
                  <a:pt x="354" y="63"/>
                  <a:pt x="353" y="57"/>
                </a:cubicBezTo>
                <a:cubicBezTo>
                  <a:pt x="352" y="52"/>
                  <a:pt x="355" y="46"/>
                  <a:pt x="355" y="40"/>
                </a:cubicBezTo>
                <a:cubicBezTo>
                  <a:pt x="356" y="22"/>
                  <a:pt x="344" y="8"/>
                  <a:pt x="328" y="4"/>
                </a:cubicBezTo>
                <a:cubicBezTo>
                  <a:pt x="316" y="0"/>
                  <a:pt x="301" y="0"/>
                  <a:pt x="289" y="5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33" y="18"/>
                  <a:pt x="219" y="7"/>
                  <a:pt x="207" y="5"/>
                </a:cubicBezTo>
                <a:cubicBezTo>
                  <a:pt x="187" y="1"/>
                  <a:pt x="167" y="10"/>
                  <a:pt x="150" y="19"/>
                </a:cubicBezTo>
                <a:cubicBezTo>
                  <a:pt x="124" y="34"/>
                  <a:pt x="98" y="51"/>
                  <a:pt x="78" y="74"/>
                </a:cubicBezTo>
                <a:cubicBezTo>
                  <a:pt x="55" y="100"/>
                  <a:pt x="41" y="133"/>
                  <a:pt x="40" y="167"/>
                </a:cubicBezTo>
                <a:cubicBezTo>
                  <a:pt x="40" y="167"/>
                  <a:pt x="25" y="175"/>
                  <a:pt x="0" y="187"/>
                </a:cubicBezTo>
                <a:cubicBezTo>
                  <a:pt x="8" y="195"/>
                  <a:pt x="14" y="207"/>
                  <a:pt x="15" y="218"/>
                </a:cubicBezTo>
                <a:lnTo>
                  <a:pt x="20" y="294"/>
                </a:ln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67"/>
          <p:cNvSpPr/>
          <p:nvPr/>
        </p:nvSpPr>
        <p:spPr bwMode="auto">
          <a:xfrm rot="766448">
            <a:off x="5233225" y="5057162"/>
            <a:ext cx="8255" cy="10319"/>
          </a:xfrm>
          <a:custGeom>
            <a:avLst/>
            <a:gdLst>
              <a:gd name="T0" fmla="*/ 2147483646 w 5"/>
              <a:gd name="T1" fmla="*/ 2147483646 h 6"/>
              <a:gd name="T2" fmla="*/ 0 w 5"/>
              <a:gd name="T3" fmla="*/ 0 h 6"/>
              <a:gd name="T4" fmla="*/ 0 w 5"/>
              <a:gd name="T5" fmla="*/ 2147483646 h 6"/>
              <a:gd name="T6" fmla="*/ 2147483646 w 5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2" y="4"/>
                  <a:pt x="3" y="2"/>
                  <a:pt x="5" y="1"/>
                </a:cubicBezTo>
                <a:close/>
              </a:path>
            </a:pathLst>
          </a:custGeom>
          <a:solidFill>
            <a:srgbClr val="FDB8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68"/>
          <p:cNvSpPr/>
          <p:nvPr/>
        </p:nvSpPr>
        <p:spPr bwMode="auto">
          <a:xfrm rot="766448">
            <a:off x="5220844" y="3699074"/>
            <a:ext cx="621167" cy="899888"/>
          </a:xfrm>
          <a:custGeom>
            <a:avLst/>
            <a:gdLst>
              <a:gd name="T0" fmla="*/ 150 w 379"/>
              <a:gd name="T1" fmla="*/ 525 h 548"/>
              <a:gd name="T2" fmla="*/ 226 w 379"/>
              <a:gd name="T3" fmla="*/ 536 h 548"/>
              <a:gd name="T4" fmla="*/ 273 w 379"/>
              <a:gd name="T5" fmla="*/ 543 h 548"/>
              <a:gd name="T6" fmla="*/ 309 w 379"/>
              <a:gd name="T7" fmla="*/ 548 h 548"/>
              <a:gd name="T8" fmla="*/ 294 w 379"/>
              <a:gd name="T9" fmla="*/ 374 h 548"/>
              <a:gd name="T10" fmla="*/ 375 w 379"/>
              <a:gd name="T11" fmla="*/ 252 h 548"/>
              <a:gd name="T12" fmla="*/ 373 w 379"/>
              <a:gd name="T13" fmla="*/ 214 h 548"/>
              <a:gd name="T14" fmla="*/ 370 w 379"/>
              <a:gd name="T15" fmla="*/ 171 h 548"/>
              <a:gd name="T16" fmla="*/ 367 w 379"/>
              <a:gd name="T17" fmla="*/ 124 h 548"/>
              <a:gd name="T18" fmla="*/ 362 w 379"/>
              <a:gd name="T19" fmla="*/ 48 h 548"/>
              <a:gd name="T20" fmla="*/ 322 w 379"/>
              <a:gd name="T21" fmla="*/ 2 h 548"/>
              <a:gd name="T22" fmla="*/ 299 w 379"/>
              <a:gd name="T23" fmla="*/ 7 h 548"/>
              <a:gd name="T24" fmla="*/ 282 w 379"/>
              <a:gd name="T25" fmla="*/ 23 h 548"/>
              <a:gd name="T26" fmla="*/ 268 w 379"/>
              <a:gd name="T27" fmla="*/ 23 h 548"/>
              <a:gd name="T28" fmla="*/ 247 w 379"/>
              <a:gd name="T29" fmla="*/ 13 h 548"/>
              <a:gd name="T30" fmla="*/ 222 w 379"/>
              <a:gd name="T31" fmla="*/ 14 h 548"/>
              <a:gd name="T32" fmla="*/ 206 w 379"/>
              <a:gd name="T33" fmla="*/ 30 h 548"/>
              <a:gd name="T34" fmla="*/ 188 w 379"/>
              <a:gd name="T35" fmla="*/ 35 h 548"/>
              <a:gd name="T36" fmla="*/ 170 w 379"/>
              <a:gd name="T37" fmla="*/ 24 h 548"/>
              <a:gd name="T38" fmla="*/ 146 w 379"/>
              <a:gd name="T39" fmla="*/ 20 h 548"/>
              <a:gd name="T40" fmla="*/ 128 w 379"/>
              <a:gd name="T41" fmla="*/ 35 h 548"/>
              <a:gd name="T42" fmla="*/ 112 w 379"/>
              <a:gd name="T43" fmla="*/ 48 h 548"/>
              <a:gd name="T44" fmla="*/ 100 w 379"/>
              <a:gd name="T45" fmla="*/ 44 h 548"/>
              <a:gd name="T46" fmla="*/ 56 w 379"/>
              <a:gd name="T47" fmla="*/ 46 h 548"/>
              <a:gd name="T48" fmla="*/ 38 w 379"/>
              <a:gd name="T49" fmla="*/ 90 h 548"/>
              <a:gd name="T50" fmla="*/ 42 w 379"/>
              <a:gd name="T51" fmla="*/ 148 h 548"/>
              <a:gd name="T52" fmla="*/ 20 w 379"/>
              <a:gd name="T53" fmla="*/ 149 h 548"/>
              <a:gd name="T54" fmla="*/ 1 w 379"/>
              <a:gd name="T55" fmla="*/ 189 h 548"/>
              <a:gd name="T56" fmla="*/ 7 w 379"/>
              <a:gd name="T57" fmla="*/ 254 h 548"/>
              <a:gd name="T58" fmla="*/ 18 w 379"/>
              <a:gd name="T59" fmla="*/ 304 h 548"/>
              <a:gd name="T60" fmla="*/ 43 w 379"/>
              <a:gd name="T61" fmla="*/ 345 h 548"/>
              <a:gd name="T62" fmla="*/ 104 w 379"/>
              <a:gd name="T63" fmla="*/ 380 h 548"/>
              <a:gd name="T64" fmla="*/ 118 w 379"/>
              <a:gd name="T65" fmla="*/ 532 h 548"/>
              <a:gd name="T66" fmla="*/ 150 w 379"/>
              <a:gd name="T67" fmla="*/ 52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9" h="548">
                <a:moveTo>
                  <a:pt x="150" y="525"/>
                </a:moveTo>
                <a:cubicBezTo>
                  <a:pt x="226" y="536"/>
                  <a:pt x="226" y="536"/>
                  <a:pt x="226" y="536"/>
                </a:cubicBezTo>
                <a:cubicBezTo>
                  <a:pt x="273" y="543"/>
                  <a:pt x="273" y="543"/>
                  <a:pt x="273" y="543"/>
                </a:cubicBezTo>
                <a:cubicBezTo>
                  <a:pt x="309" y="548"/>
                  <a:pt x="309" y="548"/>
                  <a:pt x="309" y="548"/>
                </a:cubicBezTo>
                <a:cubicBezTo>
                  <a:pt x="301" y="451"/>
                  <a:pt x="294" y="374"/>
                  <a:pt x="294" y="374"/>
                </a:cubicBezTo>
                <a:cubicBezTo>
                  <a:pt x="342" y="355"/>
                  <a:pt x="379" y="307"/>
                  <a:pt x="375" y="252"/>
                </a:cubicBezTo>
                <a:cubicBezTo>
                  <a:pt x="373" y="214"/>
                  <a:pt x="373" y="214"/>
                  <a:pt x="373" y="214"/>
                </a:cubicBezTo>
                <a:cubicBezTo>
                  <a:pt x="370" y="171"/>
                  <a:pt x="370" y="171"/>
                  <a:pt x="370" y="171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1" y="26"/>
                  <a:pt x="342" y="7"/>
                  <a:pt x="322" y="2"/>
                </a:cubicBezTo>
                <a:cubicBezTo>
                  <a:pt x="313" y="0"/>
                  <a:pt x="306" y="1"/>
                  <a:pt x="299" y="7"/>
                </a:cubicBezTo>
                <a:cubicBezTo>
                  <a:pt x="293" y="12"/>
                  <a:pt x="288" y="18"/>
                  <a:pt x="282" y="23"/>
                </a:cubicBezTo>
                <a:cubicBezTo>
                  <a:pt x="277" y="27"/>
                  <a:pt x="274" y="26"/>
                  <a:pt x="268" y="23"/>
                </a:cubicBezTo>
                <a:cubicBezTo>
                  <a:pt x="261" y="19"/>
                  <a:pt x="254" y="15"/>
                  <a:pt x="247" y="13"/>
                </a:cubicBezTo>
                <a:cubicBezTo>
                  <a:pt x="238" y="10"/>
                  <a:pt x="229" y="10"/>
                  <a:pt x="222" y="14"/>
                </a:cubicBezTo>
                <a:cubicBezTo>
                  <a:pt x="215" y="19"/>
                  <a:pt x="211" y="25"/>
                  <a:pt x="206" y="30"/>
                </a:cubicBezTo>
                <a:cubicBezTo>
                  <a:pt x="201" y="35"/>
                  <a:pt x="195" y="37"/>
                  <a:pt x="188" y="35"/>
                </a:cubicBezTo>
                <a:cubicBezTo>
                  <a:pt x="181" y="33"/>
                  <a:pt x="176" y="28"/>
                  <a:pt x="170" y="24"/>
                </a:cubicBezTo>
                <a:cubicBezTo>
                  <a:pt x="163" y="20"/>
                  <a:pt x="154" y="18"/>
                  <a:pt x="146" y="20"/>
                </a:cubicBezTo>
                <a:cubicBezTo>
                  <a:pt x="139" y="23"/>
                  <a:pt x="133" y="30"/>
                  <a:pt x="128" y="35"/>
                </a:cubicBezTo>
                <a:cubicBezTo>
                  <a:pt x="123" y="39"/>
                  <a:pt x="118" y="46"/>
                  <a:pt x="112" y="48"/>
                </a:cubicBezTo>
                <a:cubicBezTo>
                  <a:pt x="108" y="50"/>
                  <a:pt x="103" y="46"/>
                  <a:pt x="100" y="44"/>
                </a:cubicBezTo>
                <a:cubicBezTo>
                  <a:pt x="86" y="35"/>
                  <a:pt x="69" y="35"/>
                  <a:pt x="56" y="46"/>
                </a:cubicBezTo>
                <a:cubicBezTo>
                  <a:pt x="45" y="56"/>
                  <a:pt x="37" y="74"/>
                  <a:pt x="38" y="90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35" y="146"/>
                  <a:pt x="27" y="146"/>
                  <a:pt x="20" y="149"/>
                </a:cubicBezTo>
                <a:cubicBezTo>
                  <a:pt x="6" y="156"/>
                  <a:pt x="2" y="174"/>
                  <a:pt x="1" y="189"/>
                </a:cubicBezTo>
                <a:cubicBezTo>
                  <a:pt x="0" y="210"/>
                  <a:pt x="3" y="232"/>
                  <a:pt x="7" y="254"/>
                </a:cubicBezTo>
                <a:cubicBezTo>
                  <a:pt x="9" y="271"/>
                  <a:pt x="12" y="288"/>
                  <a:pt x="18" y="304"/>
                </a:cubicBezTo>
                <a:cubicBezTo>
                  <a:pt x="23" y="319"/>
                  <a:pt x="31" y="334"/>
                  <a:pt x="43" y="345"/>
                </a:cubicBezTo>
                <a:cubicBezTo>
                  <a:pt x="60" y="361"/>
                  <a:pt x="83" y="371"/>
                  <a:pt x="104" y="380"/>
                </a:cubicBezTo>
                <a:cubicBezTo>
                  <a:pt x="104" y="380"/>
                  <a:pt x="111" y="446"/>
                  <a:pt x="118" y="532"/>
                </a:cubicBezTo>
                <a:cubicBezTo>
                  <a:pt x="128" y="526"/>
                  <a:pt x="140" y="523"/>
                  <a:pt x="150" y="525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4" name="Freeform 69"/>
          <p:cNvSpPr/>
          <p:nvPr/>
        </p:nvSpPr>
        <p:spPr bwMode="auto">
          <a:xfrm rot="766448">
            <a:off x="4341715" y="5114951"/>
            <a:ext cx="1789212" cy="988638"/>
          </a:xfrm>
          <a:custGeom>
            <a:avLst/>
            <a:gdLst>
              <a:gd name="T0" fmla="*/ 582 w 1090"/>
              <a:gd name="T1" fmla="*/ 33 h 601"/>
              <a:gd name="T2" fmla="*/ 467 w 1090"/>
              <a:gd name="T3" fmla="*/ 0 h 601"/>
              <a:gd name="T4" fmla="*/ 452 w 1090"/>
              <a:gd name="T5" fmla="*/ 89 h 601"/>
              <a:gd name="T6" fmla="*/ 419 w 1090"/>
              <a:gd name="T7" fmla="*/ 218 h 601"/>
              <a:gd name="T8" fmla="*/ 378 w 1090"/>
              <a:gd name="T9" fmla="*/ 360 h 601"/>
              <a:gd name="T10" fmla="*/ 82 w 1090"/>
              <a:gd name="T11" fmla="*/ 82 h 601"/>
              <a:gd name="T12" fmla="*/ 80 w 1090"/>
              <a:gd name="T13" fmla="*/ 84 h 601"/>
              <a:gd name="T14" fmla="*/ 0 w 1090"/>
              <a:gd name="T15" fmla="*/ 139 h 601"/>
              <a:gd name="T16" fmla="*/ 163 w 1090"/>
              <a:gd name="T17" fmla="*/ 324 h 601"/>
              <a:gd name="T18" fmla="*/ 359 w 1090"/>
              <a:gd name="T19" fmla="*/ 464 h 601"/>
              <a:gd name="T20" fmla="*/ 581 w 1090"/>
              <a:gd name="T21" fmla="*/ 556 h 601"/>
              <a:gd name="T22" fmla="*/ 818 w 1090"/>
              <a:gd name="T23" fmla="*/ 597 h 601"/>
              <a:gd name="T24" fmla="*/ 1090 w 1090"/>
              <a:gd name="T25" fmla="*/ 576 h 601"/>
              <a:gd name="T26" fmla="*/ 1070 w 1090"/>
              <a:gd name="T27" fmla="*/ 478 h 601"/>
              <a:gd name="T28" fmla="*/ 1066 w 1090"/>
              <a:gd name="T29" fmla="*/ 479 h 601"/>
              <a:gd name="T30" fmla="*/ 1066 w 1090"/>
              <a:gd name="T31" fmla="*/ 478 h 601"/>
              <a:gd name="T32" fmla="*/ 758 w 1090"/>
              <a:gd name="T33" fmla="*/ 491 h 601"/>
              <a:gd name="T34" fmla="*/ 591 w 1090"/>
              <a:gd name="T35" fmla="*/ 455 h 601"/>
              <a:gd name="T36" fmla="*/ 644 w 1090"/>
              <a:gd name="T37" fmla="*/ 187 h 601"/>
              <a:gd name="T38" fmla="*/ 664 w 1090"/>
              <a:gd name="T39" fmla="*/ 28 h 601"/>
              <a:gd name="T40" fmla="*/ 582 w 1090"/>
              <a:gd name="T41" fmla="*/ 33 h 601"/>
              <a:gd name="T42" fmla="*/ 582 w 1090"/>
              <a:gd name="T43" fmla="*/ 3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0" h="601">
                <a:moveTo>
                  <a:pt x="582" y="33"/>
                </a:moveTo>
                <a:cubicBezTo>
                  <a:pt x="506" y="28"/>
                  <a:pt x="476" y="14"/>
                  <a:pt x="467" y="0"/>
                </a:cubicBezTo>
                <a:cubicBezTo>
                  <a:pt x="466" y="30"/>
                  <a:pt x="459" y="60"/>
                  <a:pt x="452" y="89"/>
                </a:cubicBezTo>
                <a:cubicBezTo>
                  <a:pt x="442" y="133"/>
                  <a:pt x="431" y="176"/>
                  <a:pt x="419" y="218"/>
                </a:cubicBezTo>
                <a:cubicBezTo>
                  <a:pt x="406" y="266"/>
                  <a:pt x="392" y="313"/>
                  <a:pt x="378" y="360"/>
                </a:cubicBezTo>
                <a:cubicBezTo>
                  <a:pt x="263" y="291"/>
                  <a:pt x="162" y="197"/>
                  <a:pt x="82" y="82"/>
                </a:cubicBezTo>
                <a:cubicBezTo>
                  <a:pt x="80" y="84"/>
                  <a:pt x="80" y="84"/>
                  <a:pt x="80" y="84"/>
                </a:cubicBezTo>
                <a:cubicBezTo>
                  <a:pt x="0" y="139"/>
                  <a:pt x="0" y="139"/>
                  <a:pt x="0" y="139"/>
                </a:cubicBezTo>
                <a:cubicBezTo>
                  <a:pt x="47" y="207"/>
                  <a:pt x="102" y="269"/>
                  <a:pt x="163" y="324"/>
                </a:cubicBezTo>
                <a:cubicBezTo>
                  <a:pt x="223" y="378"/>
                  <a:pt x="289" y="425"/>
                  <a:pt x="359" y="464"/>
                </a:cubicBezTo>
                <a:cubicBezTo>
                  <a:pt x="429" y="503"/>
                  <a:pt x="504" y="534"/>
                  <a:pt x="581" y="556"/>
                </a:cubicBezTo>
                <a:cubicBezTo>
                  <a:pt x="658" y="579"/>
                  <a:pt x="738" y="592"/>
                  <a:pt x="818" y="597"/>
                </a:cubicBezTo>
                <a:cubicBezTo>
                  <a:pt x="909" y="601"/>
                  <a:pt x="1001" y="595"/>
                  <a:pt x="1090" y="576"/>
                </a:cubicBezTo>
                <a:cubicBezTo>
                  <a:pt x="1070" y="478"/>
                  <a:pt x="1070" y="478"/>
                  <a:pt x="1070" y="478"/>
                </a:cubicBezTo>
                <a:cubicBezTo>
                  <a:pt x="1069" y="479"/>
                  <a:pt x="1067" y="479"/>
                  <a:pt x="1066" y="479"/>
                </a:cubicBezTo>
                <a:cubicBezTo>
                  <a:pt x="1066" y="478"/>
                  <a:pt x="1066" y="478"/>
                  <a:pt x="1066" y="478"/>
                </a:cubicBezTo>
                <a:cubicBezTo>
                  <a:pt x="965" y="499"/>
                  <a:pt x="860" y="503"/>
                  <a:pt x="758" y="491"/>
                </a:cubicBezTo>
                <a:cubicBezTo>
                  <a:pt x="701" y="484"/>
                  <a:pt x="645" y="472"/>
                  <a:pt x="591" y="455"/>
                </a:cubicBezTo>
                <a:cubicBezTo>
                  <a:pt x="610" y="366"/>
                  <a:pt x="628" y="277"/>
                  <a:pt x="644" y="187"/>
                </a:cubicBezTo>
                <a:cubicBezTo>
                  <a:pt x="653" y="135"/>
                  <a:pt x="663" y="81"/>
                  <a:pt x="664" y="28"/>
                </a:cubicBezTo>
                <a:cubicBezTo>
                  <a:pt x="632" y="35"/>
                  <a:pt x="601" y="34"/>
                  <a:pt x="582" y="33"/>
                </a:cubicBezTo>
                <a:cubicBezTo>
                  <a:pt x="506" y="28"/>
                  <a:pt x="601" y="34"/>
                  <a:pt x="582" y="33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5" name="Freeform 70"/>
          <p:cNvSpPr/>
          <p:nvPr/>
        </p:nvSpPr>
        <p:spPr bwMode="auto">
          <a:xfrm rot="766448">
            <a:off x="5177503" y="4590703"/>
            <a:ext cx="833729" cy="643956"/>
          </a:xfrm>
          <a:custGeom>
            <a:avLst/>
            <a:gdLst>
              <a:gd name="T0" fmla="*/ 2147483646 w 507"/>
              <a:gd name="T1" fmla="*/ 2147483646 h 393"/>
              <a:gd name="T2" fmla="*/ 2147483646 w 507"/>
              <a:gd name="T3" fmla="*/ 2147483646 h 393"/>
              <a:gd name="T4" fmla="*/ 2147483646 w 507"/>
              <a:gd name="T5" fmla="*/ 2147483646 h 393"/>
              <a:gd name="T6" fmla="*/ 2147483646 w 507"/>
              <a:gd name="T7" fmla="*/ 2147483646 h 393"/>
              <a:gd name="T8" fmla="*/ 2147483646 w 507"/>
              <a:gd name="T9" fmla="*/ 2147483646 h 393"/>
              <a:gd name="T10" fmla="*/ 2147483646 w 507"/>
              <a:gd name="T11" fmla="*/ 2147483646 h 393"/>
              <a:gd name="T12" fmla="*/ 2147483646 w 507"/>
              <a:gd name="T13" fmla="*/ 2147483646 h 393"/>
              <a:gd name="T14" fmla="*/ 2147483646 w 507"/>
              <a:gd name="T15" fmla="*/ 2147483646 h 393"/>
              <a:gd name="T16" fmla="*/ 2147483646 w 507"/>
              <a:gd name="T17" fmla="*/ 2147483646 h 393"/>
              <a:gd name="T18" fmla="*/ 2147483646 w 507"/>
              <a:gd name="T19" fmla="*/ 2147483646 h 393"/>
              <a:gd name="T20" fmla="*/ 2147483646 w 507"/>
              <a:gd name="T21" fmla="*/ 2147483646 h 393"/>
              <a:gd name="T22" fmla="*/ 2147483646 w 507"/>
              <a:gd name="T23" fmla="*/ 2147483646 h 393"/>
              <a:gd name="T24" fmla="*/ 2147483646 w 507"/>
              <a:gd name="T25" fmla="*/ 2147483646 h 393"/>
              <a:gd name="T26" fmla="*/ 2147483646 w 507"/>
              <a:gd name="T27" fmla="*/ 2147483646 h 393"/>
              <a:gd name="T28" fmla="*/ 2147483646 w 507"/>
              <a:gd name="T29" fmla="*/ 2147483646 h 393"/>
              <a:gd name="T30" fmla="*/ 2147483646 w 507"/>
              <a:gd name="T31" fmla="*/ 2147483646 h 393"/>
              <a:gd name="T32" fmla="*/ 2147483646 w 507"/>
              <a:gd name="T33" fmla="*/ 2147483646 h 393"/>
              <a:gd name="T34" fmla="*/ 2147483646 w 507"/>
              <a:gd name="T35" fmla="*/ 2147483646 h 393"/>
              <a:gd name="T36" fmla="*/ 2147483646 w 507"/>
              <a:gd name="T37" fmla="*/ 2147483646 h 393"/>
              <a:gd name="T38" fmla="*/ 2147483646 w 507"/>
              <a:gd name="T39" fmla="*/ 2147483646 h 393"/>
              <a:gd name="T40" fmla="*/ 2147483646 w 507"/>
              <a:gd name="T41" fmla="*/ 2147483646 h 393"/>
              <a:gd name="T42" fmla="*/ 2147483646 w 507"/>
              <a:gd name="T43" fmla="*/ 2147483646 h 393"/>
              <a:gd name="T44" fmla="*/ 2147483646 w 507"/>
              <a:gd name="T45" fmla="*/ 2147483646 h 393"/>
              <a:gd name="T46" fmla="*/ 2147483646 w 507"/>
              <a:gd name="T47" fmla="*/ 2147483646 h 393"/>
              <a:gd name="T48" fmla="*/ 2147483646 w 507"/>
              <a:gd name="T49" fmla="*/ 2147483646 h 393"/>
              <a:gd name="T50" fmla="*/ 2147483646 w 507"/>
              <a:gd name="T51" fmla="*/ 2147483646 h 393"/>
              <a:gd name="T52" fmla="*/ 2147483646 w 507"/>
              <a:gd name="T53" fmla="*/ 2147483646 h 393"/>
              <a:gd name="T54" fmla="*/ 2147483646 w 507"/>
              <a:gd name="T55" fmla="*/ 2147483646 h 393"/>
              <a:gd name="T56" fmla="*/ 2147483646 w 507"/>
              <a:gd name="T57" fmla="*/ 2147483646 h 393"/>
              <a:gd name="T58" fmla="*/ 2147483646 w 507"/>
              <a:gd name="T59" fmla="*/ 2147483646 h 393"/>
              <a:gd name="T60" fmla="*/ 2147483646 w 507"/>
              <a:gd name="T61" fmla="*/ 2147483646 h 393"/>
              <a:gd name="T62" fmla="*/ 2147483646 w 507"/>
              <a:gd name="T63" fmla="*/ 2147483646 h 393"/>
              <a:gd name="T64" fmla="*/ 2147483646 w 507"/>
              <a:gd name="T65" fmla="*/ 2147483646 h 393"/>
              <a:gd name="T66" fmla="*/ 2147483646 w 507"/>
              <a:gd name="T67" fmla="*/ 2147483646 h 393"/>
              <a:gd name="T68" fmla="*/ 2147483646 w 507"/>
              <a:gd name="T69" fmla="*/ 2147483646 h 393"/>
              <a:gd name="T70" fmla="*/ 2147483646 w 507"/>
              <a:gd name="T71" fmla="*/ 2147483646 h 3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7" h="393">
                <a:moveTo>
                  <a:pt x="462" y="244"/>
                </a:moveTo>
                <a:cubicBezTo>
                  <a:pt x="483" y="202"/>
                  <a:pt x="483" y="202"/>
                  <a:pt x="483" y="202"/>
                </a:cubicBezTo>
                <a:cubicBezTo>
                  <a:pt x="507" y="154"/>
                  <a:pt x="507" y="154"/>
                  <a:pt x="507" y="154"/>
                </a:cubicBezTo>
                <a:cubicBezTo>
                  <a:pt x="433" y="144"/>
                  <a:pt x="379" y="138"/>
                  <a:pt x="379" y="138"/>
                </a:cubicBezTo>
                <a:cubicBezTo>
                  <a:pt x="371" y="87"/>
                  <a:pt x="331" y="41"/>
                  <a:pt x="276" y="33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53" y="0"/>
                  <a:pt x="30" y="14"/>
                  <a:pt x="21" y="32"/>
                </a:cubicBezTo>
                <a:cubicBezTo>
                  <a:pt x="17" y="40"/>
                  <a:pt x="17" y="47"/>
                  <a:pt x="21" y="56"/>
                </a:cubicBezTo>
                <a:cubicBezTo>
                  <a:pt x="24" y="63"/>
                  <a:pt x="30" y="69"/>
                  <a:pt x="33" y="76"/>
                </a:cubicBezTo>
                <a:cubicBezTo>
                  <a:pt x="36" y="81"/>
                  <a:pt x="35" y="84"/>
                  <a:pt x="31" y="89"/>
                </a:cubicBezTo>
                <a:cubicBezTo>
                  <a:pt x="26" y="95"/>
                  <a:pt x="21" y="100"/>
                  <a:pt x="17" y="106"/>
                </a:cubicBezTo>
                <a:cubicBezTo>
                  <a:pt x="13" y="114"/>
                  <a:pt x="9" y="123"/>
                  <a:pt x="12" y="131"/>
                </a:cubicBezTo>
                <a:cubicBezTo>
                  <a:pt x="14" y="139"/>
                  <a:pt x="20" y="145"/>
                  <a:pt x="24" y="152"/>
                </a:cubicBezTo>
                <a:cubicBezTo>
                  <a:pt x="28" y="158"/>
                  <a:pt x="29" y="164"/>
                  <a:pt x="25" y="171"/>
                </a:cubicBezTo>
                <a:cubicBezTo>
                  <a:pt x="22" y="176"/>
                  <a:pt x="16" y="181"/>
                  <a:pt x="11" y="186"/>
                </a:cubicBezTo>
                <a:cubicBezTo>
                  <a:pt x="6" y="192"/>
                  <a:pt x="2" y="199"/>
                  <a:pt x="2" y="207"/>
                </a:cubicBezTo>
                <a:cubicBezTo>
                  <a:pt x="3" y="215"/>
                  <a:pt x="8" y="222"/>
                  <a:pt x="12" y="229"/>
                </a:cubicBezTo>
                <a:cubicBezTo>
                  <a:pt x="16" y="234"/>
                  <a:pt x="21" y="240"/>
                  <a:pt x="22" y="246"/>
                </a:cubicBezTo>
                <a:cubicBezTo>
                  <a:pt x="23" y="251"/>
                  <a:pt x="19" y="255"/>
                  <a:pt x="16" y="258"/>
                </a:cubicBezTo>
                <a:cubicBezTo>
                  <a:pt x="4" y="270"/>
                  <a:pt x="0" y="287"/>
                  <a:pt x="9" y="302"/>
                </a:cubicBezTo>
                <a:cubicBezTo>
                  <a:pt x="16" y="315"/>
                  <a:pt x="32" y="326"/>
                  <a:pt x="48" y="329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63" y="331"/>
                  <a:pt x="63" y="331"/>
                  <a:pt x="63" y="331"/>
                </a:cubicBezTo>
                <a:cubicBezTo>
                  <a:pt x="55" y="338"/>
                  <a:pt x="52" y="349"/>
                  <a:pt x="58" y="358"/>
                </a:cubicBezTo>
                <a:cubicBezTo>
                  <a:pt x="59" y="361"/>
                  <a:pt x="62" y="363"/>
                  <a:pt x="64" y="365"/>
                </a:cubicBezTo>
                <a:cubicBezTo>
                  <a:pt x="72" y="372"/>
                  <a:pt x="82" y="376"/>
                  <a:pt x="92" y="379"/>
                </a:cubicBezTo>
                <a:cubicBezTo>
                  <a:pt x="108" y="384"/>
                  <a:pt x="126" y="387"/>
                  <a:pt x="143" y="389"/>
                </a:cubicBezTo>
                <a:cubicBezTo>
                  <a:pt x="164" y="391"/>
                  <a:pt x="186" y="393"/>
                  <a:pt x="207" y="392"/>
                </a:cubicBezTo>
                <a:cubicBezTo>
                  <a:pt x="234" y="391"/>
                  <a:pt x="261" y="386"/>
                  <a:pt x="286" y="375"/>
                </a:cubicBezTo>
                <a:cubicBezTo>
                  <a:pt x="310" y="364"/>
                  <a:pt x="330" y="346"/>
                  <a:pt x="345" y="324"/>
                </a:cubicBezTo>
                <a:cubicBezTo>
                  <a:pt x="345" y="324"/>
                  <a:pt x="377" y="328"/>
                  <a:pt x="424" y="334"/>
                </a:cubicBezTo>
                <a:cubicBezTo>
                  <a:pt x="424" y="326"/>
                  <a:pt x="425" y="319"/>
                  <a:pt x="428" y="313"/>
                </a:cubicBezTo>
                <a:lnTo>
                  <a:pt x="462" y="244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reeform 71"/>
          <p:cNvSpPr/>
          <p:nvPr/>
        </p:nvSpPr>
        <p:spPr bwMode="auto">
          <a:xfrm rot="766448">
            <a:off x="6855280" y="3232619"/>
            <a:ext cx="1079307" cy="1517012"/>
          </a:xfrm>
          <a:custGeom>
            <a:avLst/>
            <a:gdLst>
              <a:gd name="T0" fmla="*/ 2147483646 w 657"/>
              <a:gd name="T1" fmla="*/ 2147483646 h 923"/>
              <a:gd name="T2" fmla="*/ 2147483646 w 657"/>
              <a:gd name="T3" fmla="*/ 2147483646 h 923"/>
              <a:gd name="T4" fmla="*/ 2147483646 w 657"/>
              <a:gd name="T5" fmla="*/ 2147483646 h 923"/>
              <a:gd name="T6" fmla="*/ 2147483646 w 657"/>
              <a:gd name="T7" fmla="*/ 2147483646 h 923"/>
              <a:gd name="T8" fmla="*/ 2147483646 w 657"/>
              <a:gd name="T9" fmla="*/ 2147483646 h 923"/>
              <a:gd name="T10" fmla="*/ 2147483646 w 657"/>
              <a:gd name="T11" fmla="*/ 2147483646 h 923"/>
              <a:gd name="T12" fmla="*/ 2147483646 w 657"/>
              <a:gd name="T13" fmla="*/ 2147483646 h 923"/>
              <a:gd name="T14" fmla="*/ 2147483646 w 657"/>
              <a:gd name="T15" fmla="*/ 2147483646 h 923"/>
              <a:gd name="T16" fmla="*/ 2147483646 w 657"/>
              <a:gd name="T17" fmla="*/ 2147483646 h 923"/>
              <a:gd name="T18" fmla="*/ 2147483646 w 657"/>
              <a:gd name="T19" fmla="*/ 2147483646 h 923"/>
              <a:gd name="T20" fmla="*/ 2147483646 w 657"/>
              <a:gd name="T21" fmla="*/ 2147483646 h 923"/>
              <a:gd name="T22" fmla="*/ 2147483646 w 657"/>
              <a:gd name="T23" fmla="*/ 2147483646 h 923"/>
              <a:gd name="T24" fmla="*/ 2147483646 w 657"/>
              <a:gd name="T25" fmla="*/ 0 h 923"/>
              <a:gd name="T26" fmla="*/ 2147483646 w 657"/>
              <a:gd name="T27" fmla="*/ 2147483646 h 923"/>
              <a:gd name="T28" fmla="*/ 2147483646 w 657"/>
              <a:gd name="T29" fmla="*/ 2147483646 h 923"/>
              <a:gd name="T30" fmla="*/ 2147483646 w 657"/>
              <a:gd name="T31" fmla="*/ 2147483646 h 923"/>
              <a:gd name="T32" fmla="*/ 2147483646 w 657"/>
              <a:gd name="T33" fmla="*/ 2147483646 h 923"/>
              <a:gd name="T34" fmla="*/ 0 w 657"/>
              <a:gd name="T35" fmla="*/ 2147483646 h 923"/>
              <a:gd name="T36" fmla="*/ 2147483646 w 657"/>
              <a:gd name="T37" fmla="*/ 2147483646 h 923"/>
              <a:gd name="T38" fmla="*/ 2147483646 w 657"/>
              <a:gd name="T39" fmla="*/ 2147483646 h 9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7" h="923">
                <a:moveTo>
                  <a:pt x="114" y="720"/>
                </a:moveTo>
                <a:cubicBezTo>
                  <a:pt x="143" y="747"/>
                  <a:pt x="155" y="768"/>
                  <a:pt x="158" y="783"/>
                </a:cubicBezTo>
                <a:cubicBezTo>
                  <a:pt x="167" y="769"/>
                  <a:pt x="176" y="755"/>
                  <a:pt x="186" y="742"/>
                </a:cubicBezTo>
                <a:cubicBezTo>
                  <a:pt x="195" y="730"/>
                  <a:pt x="205" y="719"/>
                  <a:pt x="216" y="707"/>
                </a:cubicBezTo>
                <a:cubicBezTo>
                  <a:pt x="243" y="677"/>
                  <a:pt x="273" y="647"/>
                  <a:pt x="302" y="617"/>
                </a:cubicBezTo>
                <a:cubicBezTo>
                  <a:pt x="347" y="572"/>
                  <a:pt x="394" y="528"/>
                  <a:pt x="440" y="484"/>
                </a:cubicBezTo>
                <a:cubicBezTo>
                  <a:pt x="486" y="568"/>
                  <a:pt x="520" y="660"/>
                  <a:pt x="539" y="755"/>
                </a:cubicBezTo>
                <a:cubicBezTo>
                  <a:pt x="550" y="810"/>
                  <a:pt x="556" y="866"/>
                  <a:pt x="557" y="923"/>
                </a:cubicBezTo>
                <a:cubicBezTo>
                  <a:pt x="657" y="920"/>
                  <a:pt x="657" y="920"/>
                  <a:pt x="657" y="920"/>
                </a:cubicBezTo>
                <a:cubicBezTo>
                  <a:pt x="655" y="819"/>
                  <a:pt x="638" y="719"/>
                  <a:pt x="608" y="622"/>
                </a:cubicBezTo>
                <a:cubicBezTo>
                  <a:pt x="579" y="531"/>
                  <a:pt x="538" y="444"/>
                  <a:pt x="486" y="364"/>
                </a:cubicBezTo>
                <a:cubicBezTo>
                  <a:pt x="434" y="285"/>
                  <a:pt x="372" y="212"/>
                  <a:pt x="301" y="149"/>
                </a:cubicBezTo>
                <a:cubicBezTo>
                  <a:pt x="235" y="91"/>
                  <a:pt x="162" y="40"/>
                  <a:pt x="84" y="0"/>
                </a:cubicBezTo>
                <a:cubicBezTo>
                  <a:pt x="38" y="88"/>
                  <a:pt x="38" y="88"/>
                  <a:pt x="38" y="88"/>
                </a:cubicBezTo>
                <a:cubicBezTo>
                  <a:pt x="139" y="141"/>
                  <a:pt x="229" y="211"/>
                  <a:pt x="304" y="293"/>
                </a:cubicBezTo>
                <a:cubicBezTo>
                  <a:pt x="245" y="359"/>
                  <a:pt x="185" y="426"/>
                  <a:pt x="127" y="494"/>
                </a:cubicBezTo>
                <a:cubicBezTo>
                  <a:pt x="85" y="543"/>
                  <a:pt x="42" y="593"/>
                  <a:pt x="10" y="649"/>
                </a:cubicBezTo>
                <a:cubicBezTo>
                  <a:pt x="6" y="655"/>
                  <a:pt x="3" y="661"/>
                  <a:pt x="0" y="667"/>
                </a:cubicBezTo>
                <a:cubicBezTo>
                  <a:pt x="51" y="671"/>
                  <a:pt x="94" y="701"/>
                  <a:pt x="114" y="720"/>
                </a:cubicBezTo>
                <a:cubicBezTo>
                  <a:pt x="143" y="747"/>
                  <a:pt x="94" y="701"/>
                  <a:pt x="114" y="720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72"/>
          <p:cNvSpPr/>
          <p:nvPr/>
        </p:nvSpPr>
        <p:spPr bwMode="auto">
          <a:xfrm rot="766448">
            <a:off x="5850266" y="4603090"/>
            <a:ext cx="732609" cy="904015"/>
          </a:xfrm>
          <a:custGeom>
            <a:avLst/>
            <a:gdLst>
              <a:gd name="T0" fmla="*/ 2147483646 w 446"/>
              <a:gd name="T1" fmla="*/ 2147483646 h 551"/>
              <a:gd name="T2" fmla="*/ 2147483646 w 446"/>
              <a:gd name="T3" fmla="*/ 2147483646 h 551"/>
              <a:gd name="T4" fmla="*/ 2147483646 w 446"/>
              <a:gd name="T5" fmla="*/ 2147483646 h 551"/>
              <a:gd name="T6" fmla="*/ 2147483646 w 446"/>
              <a:gd name="T7" fmla="*/ 2147483646 h 551"/>
              <a:gd name="T8" fmla="*/ 2147483646 w 446"/>
              <a:gd name="T9" fmla="*/ 2147483646 h 551"/>
              <a:gd name="T10" fmla="*/ 2147483646 w 446"/>
              <a:gd name="T11" fmla="*/ 2147483646 h 551"/>
              <a:gd name="T12" fmla="*/ 2147483646 w 446"/>
              <a:gd name="T13" fmla="*/ 2147483646 h 551"/>
              <a:gd name="T14" fmla="*/ 2147483646 w 446"/>
              <a:gd name="T15" fmla="*/ 0 h 551"/>
              <a:gd name="T16" fmla="*/ 2147483646 w 446"/>
              <a:gd name="T17" fmla="*/ 2147483646 h 551"/>
              <a:gd name="T18" fmla="*/ 2147483646 w 446"/>
              <a:gd name="T19" fmla="*/ 2147483646 h 551"/>
              <a:gd name="T20" fmla="*/ 2147483646 w 446"/>
              <a:gd name="T21" fmla="*/ 2147483646 h 551"/>
              <a:gd name="T22" fmla="*/ 2147483646 w 446"/>
              <a:gd name="T23" fmla="*/ 2147483646 h 551"/>
              <a:gd name="T24" fmla="*/ 2147483646 w 446"/>
              <a:gd name="T25" fmla="*/ 2147483646 h 551"/>
              <a:gd name="T26" fmla="*/ 2147483646 w 446"/>
              <a:gd name="T27" fmla="*/ 2147483646 h 551"/>
              <a:gd name="T28" fmla="*/ 2147483646 w 446"/>
              <a:gd name="T29" fmla="*/ 2147483646 h 551"/>
              <a:gd name="T30" fmla="*/ 2147483646 w 446"/>
              <a:gd name="T31" fmla="*/ 2147483646 h 551"/>
              <a:gd name="T32" fmla="*/ 2147483646 w 446"/>
              <a:gd name="T33" fmla="*/ 2147483646 h 551"/>
              <a:gd name="T34" fmla="*/ 2147483646 w 446"/>
              <a:gd name="T35" fmla="*/ 2147483646 h 551"/>
              <a:gd name="T36" fmla="*/ 2147483646 w 446"/>
              <a:gd name="T37" fmla="*/ 2147483646 h 551"/>
              <a:gd name="T38" fmla="*/ 2147483646 w 446"/>
              <a:gd name="T39" fmla="*/ 2147483646 h 551"/>
              <a:gd name="T40" fmla="*/ 2147483646 w 446"/>
              <a:gd name="T41" fmla="*/ 2147483646 h 551"/>
              <a:gd name="T42" fmla="*/ 2147483646 w 446"/>
              <a:gd name="T43" fmla="*/ 2147483646 h 551"/>
              <a:gd name="T44" fmla="*/ 2147483646 w 446"/>
              <a:gd name="T45" fmla="*/ 2147483646 h 551"/>
              <a:gd name="T46" fmla="*/ 2147483646 w 446"/>
              <a:gd name="T47" fmla="*/ 2147483646 h 551"/>
              <a:gd name="T48" fmla="*/ 2147483646 w 446"/>
              <a:gd name="T49" fmla="*/ 2147483646 h 551"/>
              <a:gd name="T50" fmla="*/ 2147483646 w 446"/>
              <a:gd name="T51" fmla="*/ 2147483646 h 551"/>
              <a:gd name="T52" fmla="*/ 2147483646 w 446"/>
              <a:gd name="T53" fmla="*/ 2147483646 h 551"/>
              <a:gd name="T54" fmla="*/ 2147483646 w 446"/>
              <a:gd name="T55" fmla="*/ 2147483646 h 551"/>
              <a:gd name="T56" fmla="*/ 2147483646 w 446"/>
              <a:gd name="T57" fmla="*/ 2147483646 h 551"/>
              <a:gd name="T58" fmla="*/ 2147483646 w 446"/>
              <a:gd name="T59" fmla="*/ 2147483646 h 551"/>
              <a:gd name="T60" fmla="*/ 2147483646 w 446"/>
              <a:gd name="T61" fmla="*/ 2147483646 h 551"/>
              <a:gd name="T62" fmla="*/ 2147483646 w 446"/>
              <a:gd name="T63" fmla="*/ 2147483646 h 551"/>
              <a:gd name="T64" fmla="*/ 2147483646 w 446"/>
              <a:gd name="T65" fmla="*/ 2147483646 h 551"/>
              <a:gd name="T66" fmla="*/ 2147483646 w 446"/>
              <a:gd name="T67" fmla="*/ 2147483646 h 5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6" h="551">
                <a:moveTo>
                  <a:pt x="409" y="418"/>
                </a:moveTo>
                <a:cubicBezTo>
                  <a:pt x="416" y="390"/>
                  <a:pt x="425" y="362"/>
                  <a:pt x="427" y="333"/>
                </a:cubicBezTo>
                <a:cubicBezTo>
                  <a:pt x="430" y="297"/>
                  <a:pt x="421" y="262"/>
                  <a:pt x="399" y="233"/>
                </a:cubicBezTo>
                <a:cubicBezTo>
                  <a:pt x="399" y="233"/>
                  <a:pt x="418" y="190"/>
                  <a:pt x="446" y="130"/>
                </a:cubicBezTo>
                <a:cubicBezTo>
                  <a:pt x="439" y="128"/>
                  <a:pt x="433" y="125"/>
                  <a:pt x="428" y="120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298" y="0"/>
                  <a:pt x="298" y="0"/>
                  <a:pt x="298" y="0"/>
                </a:cubicBezTo>
                <a:cubicBezTo>
                  <a:pt x="260" y="81"/>
                  <a:pt x="232" y="143"/>
                  <a:pt x="232" y="143"/>
                </a:cubicBezTo>
                <a:cubicBezTo>
                  <a:pt x="181" y="135"/>
                  <a:pt x="125" y="159"/>
                  <a:pt x="100" y="208"/>
                </a:cubicBezTo>
                <a:cubicBezTo>
                  <a:pt x="88" y="233"/>
                  <a:pt x="88" y="233"/>
                  <a:pt x="88" y="233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9" y="392"/>
                  <a:pt x="9" y="392"/>
                  <a:pt x="9" y="392"/>
                </a:cubicBezTo>
                <a:cubicBezTo>
                  <a:pt x="0" y="410"/>
                  <a:pt x="6" y="435"/>
                  <a:pt x="19" y="449"/>
                </a:cubicBezTo>
                <a:cubicBezTo>
                  <a:pt x="25" y="455"/>
                  <a:pt x="32" y="460"/>
                  <a:pt x="40" y="459"/>
                </a:cubicBezTo>
                <a:cubicBezTo>
                  <a:pt x="48" y="459"/>
                  <a:pt x="56" y="455"/>
                  <a:pt x="64" y="454"/>
                </a:cubicBezTo>
                <a:cubicBezTo>
                  <a:pt x="69" y="452"/>
                  <a:pt x="73" y="452"/>
                  <a:pt x="77" y="457"/>
                </a:cubicBezTo>
                <a:cubicBezTo>
                  <a:pt x="81" y="463"/>
                  <a:pt x="84" y="469"/>
                  <a:pt x="88" y="475"/>
                </a:cubicBezTo>
                <a:cubicBezTo>
                  <a:pt x="93" y="482"/>
                  <a:pt x="100" y="489"/>
                  <a:pt x="109" y="490"/>
                </a:cubicBezTo>
                <a:cubicBezTo>
                  <a:pt x="118" y="492"/>
                  <a:pt x="126" y="488"/>
                  <a:pt x="134" y="486"/>
                </a:cubicBezTo>
                <a:cubicBezTo>
                  <a:pt x="142" y="484"/>
                  <a:pt x="149" y="484"/>
                  <a:pt x="154" y="490"/>
                </a:cubicBezTo>
                <a:cubicBezTo>
                  <a:pt x="159" y="496"/>
                  <a:pt x="161" y="503"/>
                  <a:pt x="165" y="509"/>
                </a:cubicBezTo>
                <a:cubicBezTo>
                  <a:pt x="169" y="516"/>
                  <a:pt x="175" y="522"/>
                  <a:pt x="183" y="523"/>
                </a:cubicBezTo>
                <a:cubicBezTo>
                  <a:pt x="191" y="524"/>
                  <a:pt x="199" y="522"/>
                  <a:pt x="207" y="520"/>
                </a:cubicBezTo>
                <a:cubicBezTo>
                  <a:pt x="213" y="518"/>
                  <a:pt x="220" y="515"/>
                  <a:pt x="226" y="516"/>
                </a:cubicBezTo>
                <a:cubicBezTo>
                  <a:pt x="231" y="518"/>
                  <a:pt x="233" y="524"/>
                  <a:pt x="235" y="528"/>
                </a:cubicBezTo>
                <a:cubicBezTo>
                  <a:pt x="245" y="545"/>
                  <a:pt x="264" y="551"/>
                  <a:pt x="281" y="544"/>
                </a:cubicBezTo>
                <a:cubicBezTo>
                  <a:pt x="293" y="539"/>
                  <a:pt x="305" y="529"/>
                  <a:pt x="311" y="517"/>
                </a:cubicBezTo>
                <a:cubicBezTo>
                  <a:pt x="338" y="463"/>
                  <a:pt x="338" y="463"/>
                  <a:pt x="338" y="463"/>
                </a:cubicBezTo>
                <a:cubicBezTo>
                  <a:pt x="341" y="470"/>
                  <a:pt x="351" y="474"/>
                  <a:pt x="358" y="474"/>
                </a:cubicBezTo>
                <a:cubicBezTo>
                  <a:pt x="368" y="474"/>
                  <a:pt x="377" y="470"/>
                  <a:pt x="384" y="465"/>
                </a:cubicBezTo>
                <a:cubicBezTo>
                  <a:pt x="398" y="453"/>
                  <a:pt x="405" y="435"/>
                  <a:pt x="409" y="418"/>
                </a:cubicBezTo>
                <a:cubicBezTo>
                  <a:pt x="416" y="389"/>
                  <a:pt x="402" y="447"/>
                  <a:pt x="409" y="418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73"/>
          <p:cNvSpPr/>
          <p:nvPr/>
        </p:nvSpPr>
        <p:spPr bwMode="auto">
          <a:xfrm rot="766448">
            <a:off x="6244431" y="4792972"/>
            <a:ext cx="1329012" cy="1607828"/>
          </a:xfrm>
          <a:custGeom>
            <a:avLst/>
            <a:gdLst>
              <a:gd name="T0" fmla="*/ 2147483646 w 810"/>
              <a:gd name="T1" fmla="*/ 0 h 980"/>
              <a:gd name="T2" fmla="*/ 2147483646 w 810"/>
              <a:gd name="T3" fmla="*/ 0 h 980"/>
              <a:gd name="T4" fmla="*/ 2147483646 w 810"/>
              <a:gd name="T5" fmla="*/ 0 h 980"/>
              <a:gd name="T6" fmla="*/ 2147483646 w 810"/>
              <a:gd name="T7" fmla="*/ 2147483646 h 980"/>
              <a:gd name="T8" fmla="*/ 2147483646 w 810"/>
              <a:gd name="T9" fmla="*/ 2147483646 h 980"/>
              <a:gd name="T10" fmla="*/ 2147483646 w 810"/>
              <a:gd name="T11" fmla="*/ 2147483646 h 980"/>
              <a:gd name="T12" fmla="*/ 2147483646 w 810"/>
              <a:gd name="T13" fmla="*/ 2147483646 h 980"/>
              <a:gd name="T14" fmla="*/ 2147483646 w 810"/>
              <a:gd name="T15" fmla="*/ 2147483646 h 980"/>
              <a:gd name="T16" fmla="*/ 2147483646 w 810"/>
              <a:gd name="T17" fmla="*/ 2147483646 h 980"/>
              <a:gd name="T18" fmla="*/ 2147483646 w 810"/>
              <a:gd name="T19" fmla="*/ 2147483646 h 980"/>
              <a:gd name="T20" fmla="*/ 2147483646 w 810"/>
              <a:gd name="T21" fmla="*/ 2147483646 h 980"/>
              <a:gd name="T22" fmla="*/ 2147483646 w 810"/>
              <a:gd name="T23" fmla="*/ 2147483646 h 980"/>
              <a:gd name="T24" fmla="*/ 2147483646 w 810"/>
              <a:gd name="T25" fmla="*/ 2147483646 h 980"/>
              <a:gd name="T26" fmla="*/ 0 w 810"/>
              <a:gd name="T27" fmla="*/ 2147483646 h 980"/>
              <a:gd name="T28" fmla="*/ 2147483646 w 810"/>
              <a:gd name="T29" fmla="*/ 2147483646 h 980"/>
              <a:gd name="T30" fmla="*/ 2147483646 w 810"/>
              <a:gd name="T31" fmla="*/ 2147483646 h 980"/>
              <a:gd name="T32" fmla="*/ 2147483646 w 810"/>
              <a:gd name="T33" fmla="*/ 2147483646 h 980"/>
              <a:gd name="T34" fmla="*/ 2147483646 w 810"/>
              <a:gd name="T35" fmla="*/ 2147483646 h 980"/>
              <a:gd name="T36" fmla="*/ 2147483646 w 810"/>
              <a:gd name="T37" fmla="*/ 2147483646 h 980"/>
              <a:gd name="T38" fmla="*/ 2147483646 w 810"/>
              <a:gd name="T39" fmla="*/ 2147483646 h 980"/>
              <a:gd name="T40" fmla="*/ 2147483646 w 810"/>
              <a:gd name="T41" fmla="*/ 2147483646 h 980"/>
              <a:gd name="T42" fmla="*/ 2147483646 w 810"/>
              <a:gd name="T43" fmla="*/ 2147483646 h 980"/>
              <a:gd name="T44" fmla="*/ 2147483646 w 810"/>
              <a:gd name="T45" fmla="*/ 0 h 9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10" h="980">
                <a:moveTo>
                  <a:pt x="710" y="0"/>
                </a:moveTo>
                <a:cubicBezTo>
                  <a:pt x="710" y="0"/>
                  <a:pt x="710" y="0"/>
                  <a:pt x="710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699" y="149"/>
                  <a:pt x="652" y="298"/>
                  <a:pt x="572" y="432"/>
                </a:cubicBezTo>
                <a:cubicBezTo>
                  <a:pt x="488" y="395"/>
                  <a:pt x="403" y="358"/>
                  <a:pt x="318" y="324"/>
                </a:cubicBezTo>
                <a:cubicBezTo>
                  <a:pt x="288" y="311"/>
                  <a:pt x="257" y="299"/>
                  <a:pt x="226" y="289"/>
                </a:cubicBezTo>
                <a:cubicBezTo>
                  <a:pt x="191" y="278"/>
                  <a:pt x="155" y="272"/>
                  <a:pt x="120" y="266"/>
                </a:cubicBezTo>
                <a:cubicBezTo>
                  <a:pt x="130" y="304"/>
                  <a:pt x="123" y="343"/>
                  <a:pt x="113" y="380"/>
                </a:cubicBezTo>
                <a:cubicBezTo>
                  <a:pt x="105" y="406"/>
                  <a:pt x="100" y="440"/>
                  <a:pt x="74" y="454"/>
                </a:cubicBezTo>
                <a:cubicBezTo>
                  <a:pt x="93" y="458"/>
                  <a:pt x="112" y="463"/>
                  <a:pt x="131" y="469"/>
                </a:cubicBezTo>
                <a:cubicBezTo>
                  <a:pt x="145" y="474"/>
                  <a:pt x="158" y="479"/>
                  <a:pt x="171" y="485"/>
                </a:cubicBezTo>
                <a:cubicBezTo>
                  <a:pt x="209" y="501"/>
                  <a:pt x="246" y="519"/>
                  <a:pt x="282" y="538"/>
                </a:cubicBezTo>
                <a:cubicBezTo>
                  <a:pt x="332" y="563"/>
                  <a:pt x="382" y="590"/>
                  <a:pt x="431" y="616"/>
                </a:cubicBezTo>
                <a:cubicBezTo>
                  <a:pt x="312" y="741"/>
                  <a:pt x="161" y="834"/>
                  <a:pt x="0" y="884"/>
                </a:cubicBezTo>
                <a:cubicBezTo>
                  <a:pt x="30" y="980"/>
                  <a:pt x="30" y="980"/>
                  <a:pt x="30" y="980"/>
                </a:cubicBezTo>
                <a:cubicBezTo>
                  <a:pt x="31" y="980"/>
                  <a:pt x="32" y="979"/>
                  <a:pt x="33" y="979"/>
                </a:cubicBezTo>
                <a:cubicBezTo>
                  <a:pt x="34" y="980"/>
                  <a:pt x="34" y="980"/>
                  <a:pt x="34" y="980"/>
                </a:cubicBezTo>
                <a:cubicBezTo>
                  <a:pt x="118" y="954"/>
                  <a:pt x="200" y="917"/>
                  <a:pt x="276" y="871"/>
                </a:cubicBezTo>
                <a:cubicBezTo>
                  <a:pt x="350" y="826"/>
                  <a:pt x="420" y="773"/>
                  <a:pt x="482" y="712"/>
                </a:cubicBezTo>
                <a:cubicBezTo>
                  <a:pt x="550" y="646"/>
                  <a:pt x="609" y="571"/>
                  <a:pt x="659" y="490"/>
                </a:cubicBezTo>
                <a:cubicBezTo>
                  <a:pt x="708" y="409"/>
                  <a:pt x="746" y="321"/>
                  <a:pt x="772" y="230"/>
                </a:cubicBezTo>
                <a:cubicBezTo>
                  <a:pt x="793" y="157"/>
                  <a:pt x="806" y="81"/>
                  <a:pt x="810" y="5"/>
                </a:cubicBezTo>
                <a:lnTo>
                  <a:pt x="710" y="0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3454" y="2152559"/>
            <a:ext cx="2857598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学生处</a:t>
            </a:r>
            <a:r>
              <a:rPr lang="en-US" altLang="zh-CN" dirty="0"/>
              <a:t> </a:t>
            </a:r>
            <a:r>
              <a:rPr lang="zh-CN" altLang="zh-CN" dirty="0"/>
              <a:t>负责对学生的宣传教育和自我监督，将学生投放情况纳入学生日常考核，通过开展垃圾分类学习和宣传等形式，提高学生对垃圾分类收集工作的知晓率、参与率，引导减少垃圾产生和垃圾分类行为的养成，配合做好学生宿舍垃圾分类的各项工作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0030" y="5182534"/>
            <a:ext cx="2656733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教务处</a:t>
            </a:r>
            <a:r>
              <a:rPr lang="en-US" altLang="zh-CN" dirty="0"/>
              <a:t> </a:t>
            </a:r>
            <a:r>
              <a:rPr lang="zh-CN" altLang="zh-CN" dirty="0"/>
              <a:t>负责将垃圾分类纳入教学、引进课堂、建立学生垃圾分类知识学习和实践的考核监督体系；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02318" y="2071876"/>
            <a:ext cx="2974335" cy="25846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党校工作</a:t>
            </a:r>
            <a:r>
              <a:rPr lang="zh-CN" altLang="zh-CN" b="1" dirty="0" smtClean="0">
                <a:solidFill>
                  <a:srgbClr val="0000FF"/>
                </a:solidFill>
              </a:rPr>
              <a:t>部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r>
              <a:rPr lang="zh-CN" altLang="zh-CN" dirty="0" smtClean="0"/>
              <a:t>负责</a:t>
            </a:r>
            <a:r>
              <a:rPr lang="zh-CN" altLang="zh-CN" dirty="0"/>
              <a:t>对培训学员的宣传教育和学生自我监督，通过开展垃圾分类学习等形式，提高培训学员对垃圾分类收集工作的知晓率、参与率，引导减少垃圾产生和垃圾分类行为的养成，配合做好学员住宿区域垃圾分类的各项工作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502318" y="4538952"/>
            <a:ext cx="3734929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国际交流部 </a:t>
            </a:r>
            <a:r>
              <a:rPr lang="zh-CN" altLang="zh-CN" dirty="0"/>
              <a:t>负责对外籍培训学员、外籍学生、留学生等的宣传教育和学生自我监督，通过开展垃圾分类学习等形式，提高培训学员对垃圾分类收集工作的知晓率、参与率，引导减少垃圾产生和垃圾分类行为的养成，配合做好学员住宿区域垃圾分类的各项工作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5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utoShape 61"/>
          <p:cNvSpPr>
            <a:spLocks noChangeAspect="1" noChangeArrowheads="1" noTextEdit="1"/>
          </p:cNvSpPr>
          <p:nvPr/>
        </p:nvSpPr>
        <p:spPr bwMode="auto">
          <a:xfrm rot="766448">
            <a:off x="4296314" y="2749652"/>
            <a:ext cx="3502068" cy="35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63"/>
          <p:cNvSpPr/>
          <p:nvPr/>
        </p:nvSpPr>
        <p:spPr bwMode="auto">
          <a:xfrm rot="766448">
            <a:off x="5037175" y="2708371"/>
            <a:ext cx="1966691" cy="1009278"/>
          </a:xfrm>
          <a:custGeom>
            <a:avLst/>
            <a:gdLst>
              <a:gd name="T0" fmla="*/ 2147483646 w 1198"/>
              <a:gd name="T1" fmla="*/ 2147483646 h 615"/>
              <a:gd name="T2" fmla="*/ 2147483646 w 1198"/>
              <a:gd name="T3" fmla="*/ 2147483646 h 615"/>
              <a:gd name="T4" fmla="*/ 2147483646 w 1198"/>
              <a:gd name="T5" fmla="*/ 2147483646 h 615"/>
              <a:gd name="T6" fmla="*/ 2147483646 w 1198"/>
              <a:gd name="T7" fmla="*/ 2147483646 h 615"/>
              <a:gd name="T8" fmla="*/ 2147483646 w 1198"/>
              <a:gd name="T9" fmla="*/ 2147483646 h 615"/>
              <a:gd name="T10" fmla="*/ 2147483646 w 1198"/>
              <a:gd name="T11" fmla="*/ 2147483646 h 615"/>
              <a:gd name="T12" fmla="*/ 2147483646 w 1198"/>
              <a:gd name="T13" fmla="*/ 2147483646 h 615"/>
              <a:gd name="T14" fmla="*/ 2147483646 w 1198"/>
              <a:gd name="T15" fmla="*/ 2147483646 h 615"/>
              <a:gd name="T16" fmla="*/ 2147483646 w 1198"/>
              <a:gd name="T17" fmla="*/ 2147483646 h 615"/>
              <a:gd name="T18" fmla="*/ 2147483646 w 1198"/>
              <a:gd name="T19" fmla="*/ 2147483646 h 615"/>
              <a:gd name="T20" fmla="*/ 2147483646 w 1198"/>
              <a:gd name="T21" fmla="*/ 2147483646 h 615"/>
              <a:gd name="T22" fmla="*/ 2147483646 w 1198"/>
              <a:gd name="T23" fmla="*/ 2147483646 h 615"/>
              <a:gd name="T24" fmla="*/ 2147483646 w 1198"/>
              <a:gd name="T25" fmla="*/ 2147483646 h 615"/>
              <a:gd name="T26" fmla="*/ 2147483646 w 1198"/>
              <a:gd name="T27" fmla="*/ 2147483646 h 615"/>
              <a:gd name="T28" fmla="*/ 2147483646 w 1198"/>
              <a:gd name="T29" fmla="*/ 2147483646 h 615"/>
              <a:gd name="T30" fmla="*/ 0 w 1198"/>
              <a:gd name="T31" fmla="*/ 2147483646 h 615"/>
              <a:gd name="T32" fmla="*/ 2147483646 w 1198"/>
              <a:gd name="T33" fmla="*/ 2147483646 h 615"/>
              <a:gd name="T34" fmla="*/ 2147483646 w 1198"/>
              <a:gd name="T35" fmla="*/ 2147483646 h 615"/>
              <a:gd name="T36" fmla="*/ 2147483646 w 1198"/>
              <a:gd name="T37" fmla="*/ 2147483646 h 615"/>
              <a:gd name="T38" fmla="*/ 2147483646 w 1198"/>
              <a:gd name="T39" fmla="*/ 2147483646 h 615"/>
              <a:gd name="T40" fmla="*/ 2147483646 w 1198"/>
              <a:gd name="T41" fmla="*/ 2147483646 h 615"/>
              <a:gd name="T42" fmla="*/ 2147483646 w 1198"/>
              <a:gd name="T43" fmla="*/ 2147483646 h 615"/>
              <a:gd name="T44" fmla="*/ 2147483646 w 1198"/>
              <a:gd name="T45" fmla="*/ 2147483646 h 615"/>
              <a:gd name="T46" fmla="*/ 2147483646 w 1198"/>
              <a:gd name="T47" fmla="*/ 2147483646 h 615"/>
              <a:gd name="T48" fmla="*/ 2147483646 w 1198"/>
              <a:gd name="T49" fmla="*/ 2147483646 h 615"/>
              <a:gd name="T50" fmla="*/ 2147483646 w 1198"/>
              <a:gd name="T51" fmla="*/ 2147483646 h 615"/>
              <a:gd name="T52" fmla="*/ 2147483646 w 1198"/>
              <a:gd name="T53" fmla="*/ 2147483646 h 6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98" h="615">
                <a:moveTo>
                  <a:pt x="743" y="506"/>
                </a:moveTo>
                <a:cubicBezTo>
                  <a:pt x="762" y="495"/>
                  <a:pt x="777" y="491"/>
                  <a:pt x="789" y="491"/>
                </a:cubicBezTo>
                <a:cubicBezTo>
                  <a:pt x="775" y="476"/>
                  <a:pt x="760" y="460"/>
                  <a:pt x="748" y="443"/>
                </a:cubicBezTo>
                <a:cubicBezTo>
                  <a:pt x="735" y="425"/>
                  <a:pt x="723" y="405"/>
                  <a:pt x="711" y="386"/>
                </a:cubicBezTo>
                <a:cubicBezTo>
                  <a:pt x="686" y="344"/>
                  <a:pt x="663" y="302"/>
                  <a:pt x="640" y="259"/>
                </a:cubicBezTo>
                <a:cubicBezTo>
                  <a:pt x="617" y="215"/>
                  <a:pt x="594" y="171"/>
                  <a:pt x="572" y="127"/>
                </a:cubicBezTo>
                <a:cubicBezTo>
                  <a:pt x="670" y="105"/>
                  <a:pt x="772" y="99"/>
                  <a:pt x="873" y="108"/>
                </a:cubicBezTo>
                <a:cubicBezTo>
                  <a:pt x="970" y="116"/>
                  <a:pt x="1067" y="137"/>
                  <a:pt x="1158" y="172"/>
                </a:cubicBezTo>
                <a:cubicBezTo>
                  <a:pt x="1159" y="170"/>
                  <a:pt x="1159" y="170"/>
                  <a:pt x="1159" y="170"/>
                </a:cubicBezTo>
                <a:cubicBezTo>
                  <a:pt x="1160" y="171"/>
                  <a:pt x="1161" y="171"/>
                  <a:pt x="1162" y="172"/>
                </a:cubicBezTo>
                <a:cubicBezTo>
                  <a:pt x="1198" y="78"/>
                  <a:pt x="1198" y="78"/>
                  <a:pt x="1198" y="78"/>
                </a:cubicBezTo>
                <a:cubicBezTo>
                  <a:pt x="1107" y="43"/>
                  <a:pt x="1011" y="22"/>
                  <a:pt x="914" y="11"/>
                </a:cubicBezTo>
                <a:cubicBezTo>
                  <a:pt x="814" y="0"/>
                  <a:pt x="712" y="2"/>
                  <a:pt x="612" y="18"/>
                </a:cubicBezTo>
                <a:cubicBezTo>
                  <a:pt x="520" y="33"/>
                  <a:pt x="430" y="60"/>
                  <a:pt x="345" y="99"/>
                </a:cubicBezTo>
                <a:cubicBezTo>
                  <a:pt x="264" y="136"/>
                  <a:pt x="188" y="184"/>
                  <a:pt x="118" y="239"/>
                </a:cubicBezTo>
                <a:cubicBezTo>
                  <a:pt x="77" y="271"/>
                  <a:pt x="36" y="305"/>
                  <a:pt x="0" y="342"/>
                </a:cubicBezTo>
                <a:cubicBezTo>
                  <a:pt x="69" y="410"/>
                  <a:pt x="69" y="410"/>
                  <a:pt x="69" y="410"/>
                </a:cubicBezTo>
                <a:cubicBezTo>
                  <a:pt x="71" y="412"/>
                  <a:pt x="71" y="412"/>
                  <a:pt x="71" y="412"/>
                </a:cubicBezTo>
                <a:cubicBezTo>
                  <a:pt x="100" y="382"/>
                  <a:pt x="133" y="355"/>
                  <a:pt x="165" y="329"/>
                </a:cubicBezTo>
                <a:cubicBezTo>
                  <a:pt x="199" y="302"/>
                  <a:pt x="234" y="276"/>
                  <a:pt x="271" y="253"/>
                </a:cubicBezTo>
                <a:cubicBezTo>
                  <a:pt x="297" y="236"/>
                  <a:pt x="324" y="220"/>
                  <a:pt x="352" y="206"/>
                </a:cubicBezTo>
                <a:cubicBezTo>
                  <a:pt x="402" y="288"/>
                  <a:pt x="453" y="369"/>
                  <a:pt x="506" y="448"/>
                </a:cubicBezTo>
                <a:cubicBezTo>
                  <a:pt x="529" y="483"/>
                  <a:pt x="551" y="518"/>
                  <a:pt x="578" y="551"/>
                </a:cubicBezTo>
                <a:cubicBezTo>
                  <a:pt x="578" y="551"/>
                  <a:pt x="578" y="551"/>
                  <a:pt x="578" y="551"/>
                </a:cubicBezTo>
                <a:cubicBezTo>
                  <a:pt x="596" y="574"/>
                  <a:pt x="618" y="595"/>
                  <a:pt x="639" y="615"/>
                </a:cubicBezTo>
                <a:cubicBezTo>
                  <a:pt x="658" y="555"/>
                  <a:pt x="715" y="521"/>
                  <a:pt x="743" y="506"/>
                </a:cubicBezTo>
                <a:cubicBezTo>
                  <a:pt x="762" y="495"/>
                  <a:pt x="715" y="521"/>
                  <a:pt x="743" y="506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64"/>
          <p:cNvSpPr/>
          <p:nvPr/>
        </p:nvSpPr>
        <p:spPr bwMode="auto">
          <a:xfrm rot="766448">
            <a:off x="6227922" y="4099482"/>
            <a:ext cx="829599" cy="804945"/>
          </a:xfrm>
          <a:custGeom>
            <a:avLst/>
            <a:gdLst>
              <a:gd name="T0" fmla="*/ 2147483646 w 505"/>
              <a:gd name="T1" fmla="*/ 2147483646 h 490"/>
              <a:gd name="T2" fmla="*/ 2147483646 w 505"/>
              <a:gd name="T3" fmla="*/ 2147483646 h 490"/>
              <a:gd name="T4" fmla="*/ 2147483646 w 505"/>
              <a:gd name="T5" fmla="*/ 2147483646 h 490"/>
              <a:gd name="T6" fmla="*/ 0 w 505"/>
              <a:gd name="T7" fmla="*/ 2147483646 h 490"/>
              <a:gd name="T8" fmla="*/ 2147483646 w 505"/>
              <a:gd name="T9" fmla="*/ 2147483646 h 490"/>
              <a:gd name="T10" fmla="*/ 2147483646 w 505"/>
              <a:gd name="T11" fmla="*/ 2147483646 h 490"/>
              <a:gd name="T12" fmla="*/ 2147483646 w 505"/>
              <a:gd name="T13" fmla="*/ 2147483646 h 490"/>
              <a:gd name="T14" fmla="*/ 2147483646 w 505"/>
              <a:gd name="T15" fmla="*/ 2147483646 h 490"/>
              <a:gd name="T16" fmla="*/ 2147483646 w 505"/>
              <a:gd name="T17" fmla="*/ 2147483646 h 490"/>
              <a:gd name="T18" fmla="*/ 2147483646 w 505"/>
              <a:gd name="T19" fmla="*/ 2147483646 h 490"/>
              <a:gd name="T20" fmla="*/ 2147483646 w 505"/>
              <a:gd name="T21" fmla="*/ 2147483646 h 490"/>
              <a:gd name="T22" fmla="*/ 2147483646 w 505"/>
              <a:gd name="T23" fmla="*/ 2147483646 h 490"/>
              <a:gd name="T24" fmla="*/ 2147483646 w 505"/>
              <a:gd name="T25" fmla="*/ 2147483646 h 490"/>
              <a:gd name="T26" fmla="*/ 2147483646 w 505"/>
              <a:gd name="T27" fmla="*/ 2147483646 h 490"/>
              <a:gd name="T28" fmla="*/ 2147483646 w 505"/>
              <a:gd name="T29" fmla="*/ 2147483646 h 490"/>
              <a:gd name="T30" fmla="*/ 2147483646 w 505"/>
              <a:gd name="T31" fmla="*/ 2147483646 h 490"/>
              <a:gd name="T32" fmla="*/ 2147483646 w 505"/>
              <a:gd name="T33" fmla="*/ 2147483646 h 490"/>
              <a:gd name="T34" fmla="*/ 2147483646 w 505"/>
              <a:gd name="T35" fmla="*/ 2147483646 h 490"/>
              <a:gd name="T36" fmla="*/ 2147483646 w 505"/>
              <a:gd name="T37" fmla="*/ 2147483646 h 490"/>
              <a:gd name="T38" fmla="*/ 2147483646 w 505"/>
              <a:gd name="T39" fmla="*/ 2147483646 h 490"/>
              <a:gd name="T40" fmla="*/ 2147483646 w 505"/>
              <a:gd name="T41" fmla="*/ 2147483646 h 490"/>
              <a:gd name="T42" fmla="*/ 2147483646 w 505"/>
              <a:gd name="T43" fmla="*/ 2147483646 h 490"/>
              <a:gd name="T44" fmla="*/ 2147483646 w 505"/>
              <a:gd name="T45" fmla="*/ 2147483646 h 490"/>
              <a:gd name="T46" fmla="*/ 2147483646 w 505"/>
              <a:gd name="T47" fmla="*/ 2147483646 h 490"/>
              <a:gd name="T48" fmla="*/ 2147483646 w 505"/>
              <a:gd name="T49" fmla="*/ 2147483646 h 490"/>
              <a:gd name="T50" fmla="*/ 2147483646 w 505"/>
              <a:gd name="T51" fmla="*/ 2147483646 h 490"/>
              <a:gd name="T52" fmla="*/ 2147483646 w 505"/>
              <a:gd name="T53" fmla="*/ 2147483646 h 490"/>
              <a:gd name="T54" fmla="*/ 2147483646 w 505"/>
              <a:gd name="T55" fmla="*/ 2147483646 h 490"/>
              <a:gd name="T56" fmla="*/ 2147483646 w 505"/>
              <a:gd name="T57" fmla="*/ 2147483646 h 490"/>
              <a:gd name="T58" fmla="*/ 2147483646 w 505"/>
              <a:gd name="T59" fmla="*/ 2147483646 h 490"/>
              <a:gd name="T60" fmla="*/ 2147483646 w 505"/>
              <a:gd name="T61" fmla="*/ 2147483646 h 490"/>
              <a:gd name="T62" fmla="*/ 2147483646 w 505"/>
              <a:gd name="T63" fmla="*/ 2147483646 h 490"/>
              <a:gd name="T64" fmla="*/ 2147483646 w 505"/>
              <a:gd name="T65" fmla="*/ 2147483646 h 490"/>
              <a:gd name="T66" fmla="*/ 2147483646 w 505"/>
              <a:gd name="T67" fmla="*/ 0 h 490"/>
              <a:gd name="T68" fmla="*/ 2147483646 w 505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05" h="490">
                <a:moveTo>
                  <a:pt x="144" y="37"/>
                </a:moveTo>
                <a:cubicBezTo>
                  <a:pt x="74" y="68"/>
                  <a:pt x="74" y="68"/>
                  <a:pt x="74" y="68"/>
                </a:cubicBezTo>
                <a:cubicBezTo>
                  <a:pt x="30" y="87"/>
                  <a:pt x="30" y="87"/>
                  <a:pt x="30" y="87"/>
                </a:cubicBezTo>
                <a:cubicBezTo>
                  <a:pt x="0" y="100"/>
                  <a:pt x="0" y="100"/>
                  <a:pt x="0" y="100"/>
                </a:cubicBezTo>
                <a:cubicBezTo>
                  <a:pt x="34" y="131"/>
                  <a:pt x="69" y="161"/>
                  <a:pt x="103" y="191"/>
                </a:cubicBezTo>
                <a:cubicBezTo>
                  <a:pt x="81" y="238"/>
                  <a:pt x="88" y="299"/>
                  <a:pt x="129" y="336"/>
                </a:cubicBezTo>
                <a:cubicBezTo>
                  <a:pt x="149" y="355"/>
                  <a:pt x="149" y="355"/>
                  <a:pt x="149" y="355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79" y="475"/>
                  <a:pt x="279" y="475"/>
                  <a:pt x="279" y="475"/>
                </a:cubicBezTo>
                <a:cubicBezTo>
                  <a:pt x="294" y="489"/>
                  <a:pt x="319" y="490"/>
                  <a:pt x="336" y="482"/>
                </a:cubicBezTo>
                <a:cubicBezTo>
                  <a:pt x="344" y="478"/>
                  <a:pt x="350" y="473"/>
                  <a:pt x="352" y="465"/>
                </a:cubicBezTo>
                <a:cubicBezTo>
                  <a:pt x="354" y="457"/>
                  <a:pt x="353" y="449"/>
                  <a:pt x="354" y="441"/>
                </a:cubicBezTo>
                <a:cubicBezTo>
                  <a:pt x="354" y="435"/>
                  <a:pt x="355" y="431"/>
                  <a:pt x="361" y="429"/>
                </a:cubicBezTo>
                <a:cubicBezTo>
                  <a:pt x="368" y="426"/>
                  <a:pt x="375" y="425"/>
                  <a:pt x="383" y="422"/>
                </a:cubicBezTo>
                <a:cubicBezTo>
                  <a:pt x="391" y="419"/>
                  <a:pt x="400" y="413"/>
                  <a:pt x="403" y="404"/>
                </a:cubicBezTo>
                <a:cubicBezTo>
                  <a:pt x="406" y="396"/>
                  <a:pt x="404" y="387"/>
                  <a:pt x="404" y="379"/>
                </a:cubicBezTo>
                <a:cubicBezTo>
                  <a:pt x="406" y="359"/>
                  <a:pt x="428" y="363"/>
                  <a:pt x="442" y="357"/>
                </a:cubicBezTo>
                <a:cubicBezTo>
                  <a:pt x="450" y="353"/>
                  <a:pt x="454" y="347"/>
                  <a:pt x="456" y="339"/>
                </a:cubicBezTo>
                <a:cubicBezTo>
                  <a:pt x="458" y="331"/>
                  <a:pt x="457" y="323"/>
                  <a:pt x="457" y="315"/>
                </a:cubicBezTo>
                <a:cubicBezTo>
                  <a:pt x="458" y="310"/>
                  <a:pt x="457" y="303"/>
                  <a:pt x="462" y="300"/>
                </a:cubicBezTo>
                <a:cubicBezTo>
                  <a:pt x="467" y="296"/>
                  <a:pt x="474" y="297"/>
                  <a:pt x="480" y="295"/>
                </a:cubicBezTo>
                <a:cubicBezTo>
                  <a:pt x="498" y="287"/>
                  <a:pt x="505" y="268"/>
                  <a:pt x="500" y="249"/>
                </a:cubicBezTo>
                <a:cubicBezTo>
                  <a:pt x="498" y="239"/>
                  <a:pt x="492" y="228"/>
                  <a:pt x="484" y="221"/>
                </a:cubicBezTo>
                <a:cubicBezTo>
                  <a:pt x="448" y="187"/>
                  <a:pt x="448" y="187"/>
                  <a:pt x="448" y="187"/>
                </a:cubicBezTo>
                <a:cubicBezTo>
                  <a:pt x="466" y="185"/>
                  <a:pt x="463" y="164"/>
                  <a:pt x="458" y="152"/>
                </a:cubicBezTo>
                <a:cubicBezTo>
                  <a:pt x="451" y="136"/>
                  <a:pt x="440" y="122"/>
                  <a:pt x="428" y="110"/>
                </a:cubicBezTo>
                <a:cubicBezTo>
                  <a:pt x="402" y="82"/>
                  <a:pt x="369" y="62"/>
                  <a:pt x="333" y="52"/>
                </a:cubicBezTo>
                <a:cubicBezTo>
                  <a:pt x="323" y="49"/>
                  <a:pt x="313" y="47"/>
                  <a:pt x="303" y="46"/>
                </a:cubicBezTo>
                <a:cubicBezTo>
                  <a:pt x="303" y="46"/>
                  <a:pt x="303" y="45"/>
                  <a:pt x="303" y="45"/>
                </a:cubicBezTo>
                <a:cubicBezTo>
                  <a:pt x="282" y="44"/>
                  <a:pt x="259" y="47"/>
                  <a:pt x="237" y="56"/>
                </a:cubicBezTo>
                <a:cubicBezTo>
                  <a:pt x="237" y="56"/>
                  <a:pt x="232" y="53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13" y="36"/>
                  <a:pt x="195" y="20"/>
                  <a:pt x="172" y="0"/>
                </a:cubicBezTo>
                <a:cubicBezTo>
                  <a:pt x="168" y="16"/>
                  <a:pt x="158" y="31"/>
                  <a:pt x="144" y="37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65"/>
          <p:cNvSpPr/>
          <p:nvPr/>
        </p:nvSpPr>
        <p:spPr bwMode="auto">
          <a:xfrm rot="766448">
            <a:off x="4341715" y="3156253"/>
            <a:ext cx="959611" cy="1944252"/>
          </a:xfrm>
          <a:custGeom>
            <a:avLst/>
            <a:gdLst>
              <a:gd name="T0" fmla="*/ 2147483646 w 585"/>
              <a:gd name="T1" fmla="*/ 2147483646 h 1183"/>
              <a:gd name="T2" fmla="*/ 2147483646 w 585"/>
              <a:gd name="T3" fmla="*/ 2147483646 h 1183"/>
              <a:gd name="T4" fmla="*/ 2147483646 w 585"/>
              <a:gd name="T5" fmla="*/ 2147483646 h 1183"/>
              <a:gd name="T6" fmla="*/ 2147483646 w 585"/>
              <a:gd name="T7" fmla="*/ 2147483646 h 1183"/>
              <a:gd name="T8" fmla="*/ 2147483646 w 585"/>
              <a:gd name="T9" fmla="*/ 2147483646 h 1183"/>
              <a:gd name="T10" fmla="*/ 2147483646 w 585"/>
              <a:gd name="T11" fmla="*/ 2147483646 h 1183"/>
              <a:gd name="T12" fmla="*/ 2147483646 w 585"/>
              <a:gd name="T13" fmla="*/ 2147483646 h 1183"/>
              <a:gd name="T14" fmla="*/ 2147483646 w 585"/>
              <a:gd name="T15" fmla="*/ 0 h 1183"/>
              <a:gd name="T16" fmla="*/ 2147483646 w 585"/>
              <a:gd name="T17" fmla="*/ 2147483646 h 1183"/>
              <a:gd name="T18" fmla="*/ 2147483646 w 585"/>
              <a:gd name="T19" fmla="*/ 2147483646 h 1183"/>
              <a:gd name="T20" fmla="*/ 2147483646 w 585"/>
              <a:gd name="T21" fmla="*/ 2147483646 h 1183"/>
              <a:gd name="T22" fmla="*/ 2147483646 w 585"/>
              <a:gd name="T23" fmla="*/ 2147483646 h 1183"/>
              <a:gd name="T24" fmla="*/ 2147483646 w 585"/>
              <a:gd name="T25" fmla="*/ 2147483646 h 1183"/>
              <a:gd name="T26" fmla="*/ 2147483646 w 585"/>
              <a:gd name="T27" fmla="*/ 2147483646 h 1183"/>
              <a:gd name="T28" fmla="*/ 2147483646 w 585"/>
              <a:gd name="T29" fmla="*/ 2147483646 h 1183"/>
              <a:gd name="T30" fmla="*/ 2147483646 w 585"/>
              <a:gd name="T31" fmla="*/ 2147483646 h 1183"/>
              <a:gd name="T32" fmla="*/ 2147483646 w 585"/>
              <a:gd name="T33" fmla="*/ 2147483646 h 1183"/>
              <a:gd name="T34" fmla="*/ 2147483646 w 585"/>
              <a:gd name="T35" fmla="*/ 2147483646 h 1183"/>
              <a:gd name="T36" fmla="*/ 2147483646 w 585"/>
              <a:gd name="T37" fmla="*/ 2147483646 h 1183"/>
              <a:gd name="T38" fmla="*/ 2147483646 w 585"/>
              <a:gd name="T39" fmla="*/ 2147483646 h 1183"/>
              <a:gd name="T40" fmla="*/ 2147483646 w 585"/>
              <a:gd name="T41" fmla="*/ 2147483646 h 1183"/>
              <a:gd name="T42" fmla="*/ 2147483646 w 585"/>
              <a:gd name="T43" fmla="*/ 2147483646 h 11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5" h="1183">
                <a:moveTo>
                  <a:pt x="531" y="460"/>
                </a:moveTo>
                <a:cubicBezTo>
                  <a:pt x="528" y="434"/>
                  <a:pt x="529" y="416"/>
                  <a:pt x="533" y="404"/>
                </a:cubicBezTo>
                <a:cubicBezTo>
                  <a:pt x="498" y="418"/>
                  <a:pt x="463" y="432"/>
                  <a:pt x="426" y="439"/>
                </a:cubicBezTo>
                <a:cubicBezTo>
                  <a:pt x="389" y="446"/>
                  <a:pt x="353" y="450"/>
                  <a:pt x="316" y="454"/>
                </a:cubicBezTo>
                <a:cubicBezTo>
                  <a:pt x="251" y="461"/>
                  <a:pt x="186" y="466"/>
                  <a:pt x="121" y="470"/>
                </a:cubicBezTo>
                <a:cubicBezTo>
                  <a:pt x="138" y="377"/>
                  <a:pt x="169" y="287"/>
                  <a:pt x="212" y="203"/>
                </a:cubicBezTo>
                <a:cubicBezTo>
                  <a:pt x="238" y="153"/>
                  <a:pt x="269" y="105"/>
                  <a:pt x="303" y="60"/>
                </a:cubicBezTo>
                <a:cubicBezTo>
                  <a:pt x="224" y="0"/>
                  <a:pt x="224" y="0"/>
                  <a:pt x="224" y="0"/>
                </a:cubicBezTo>
                <a:cubicBezTo>
                  <a:pt x="168" y="73"/>
                  <a:pt x="121" y="153"/>
                  <a:pt x="86" y="239"/>
                </a:cubicBezTo>
                <a:cubicBezTo>
                  <a:pt x="49" y="328"/>
                  <a:pt x="24" y="423"/>
                  <a:pt x="12" y="519"/>
                </a:cubicBezTo>
                <a:cubicBezTo>
                  <a:pt x="0" y="622"/>
                  <a:pt x="3" y="726"/>
                  <a:pt x="20" y="828"/>
                </a:cubicBezTo>
                <a:cubicBezTo>
                  <a:pt x="36" y="923"/>
                  <a:pt x="65" y="1015"/>
                  <a:pt x="106" y="1102"/>
                </a:cubicBezTo>
                <a:cubicBezTo>
                  <a:pt x="119" y="1130"/>
                  <a:pt x="134" y="1156"/>
                  <a:pt x="149" y="1183"/>
                </a:cubicBezTo>
                <a:cubicBezTo>
                  <a:pt x="235" y="1132"/>
                  <a:pt x="235" y="1132"/>
                  <a:pt x="235" y="1132"/>
                </a:cubicBezTo>
                <a:cubicBezTo>
                  <a:pt x="187" y="1050"/>
                  <a:pt x="152" y="960"/>
                  <a:pt x="130" y="867"/>
                </a:cubicBezTo>
                <a:cubicBezTo>
                  <a:pt x="117" y="812"/>
                  <a:pt x="109" y="756"/>
                  <a:pt x="106" y="699"/>
                </a:cubicBezTo>
                <a:cubicBezTo>
                  <a:pt x="198" y="686"/>
                  <a:pt x="290" y="672"/>
                  <a:pt x="381" y="655"/>
                </a:cubicBezTo>
                <a:cubicBezTo>
                  <a:pt x="411" y="649"/>
                  <a:pt x="442" y="643"/>
                  <a:pt x="471" y="634"/>
                </a:cubicBezTo>
                <a:cubicBezTo>
                  <a:pt x="509" y="624"/>
                  <a:pt x="546" y="607"/>
                  <a:pt x="582" y="592"/>
                </a:cubicBezTo>
                <a:cubicBezTo>
                  <a:pt x="583" y="592"/>
                  <a:pt x="584" y="591"/>
                  <a:pt x="585" y="591"/>
                </a:cubicBezTo>
                <a:cubicBezTo>
                  <a:pt x="548" y="565"/>
                  <a:pt x="540" y="532"/>
                  <a:pt x="531" y="460"/>
                </a:cubicBezTo>
                <a:cubicBezTo>
                  <a:pt x="528" y="434"/>
                  <a:pt x="540" y="532"/>
                  <a:pt x="531" y="460"/>
                </a:cubicBez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66"/>
          <p:cNvSpPr/>
          <p:nvPr/>
        </p:nvSpPr>
        <p:spPr bwMode="auto">
          <a:xfrm rot="766448">
            <a:off x="5862648" y="3573173"/>
            <a:ext cx="773881" cy="656340"/>
          </a:xfrm>
          <a:custGeom>
            <a:avLst/>
            <a:gdLst>
              <a:gd name="T0" fmla="*/ 2147483646 w 471"/>
              <a:gd name="T1" fmla="*/ 2147483646 h 400"/>
              <a:gd name="T2" fmla="*/ 2147483646 w 471"/>
              <a:gd name="T3" fmla="*/ 2147483646 h 400"/>
              <a:gd name="T4" fmla="*/ 2147483646 w 471"/>
              <a:gd name="T5" fmla="*/ 2147483646 h 400"/>
              <a:gd name="T6" fmla="*/ 2147483646 w 471"/>
              <a:gd name="T7" fmla="*/ 2147483646 h 400"/>
              <a:gd name="T8" fmla="*/ 2147483646 w 471"/>
              <a:gd name="T9" fmla="*/ 2147483646 h 400"/>
              <a:gd name="T10" fmla="*/ 2147483646 w 471"/>
              <a:gd name="T11" fmla="*/ 2147483646 h 400"/>
              <a:gd name="T12" fmla="*/ 2147483646 w 471"/>
              <a:gd name="T13" fmla="*/ 2147483646 h 400"/>
              <a:gd name="T14" fmla="*/ 2147483646 w 471"/>
              <a:gd name="T15" fmla="*/ 2147483646 h 400"/>
              <a:gd name="T16" fmla="*/ 2147483646 w 471"/>
              <a:gd name="T17" fmla="*/ 2147483646 h 400"/>
              <a:gd name="T18" fmla="*/ 2147483646 w 471"/>
              <a:gd name="T19" fmla="*/ 2147483646 h 400"/>
              <a:gd name="T20" fmla="*/ 2147483646 w 471"/>
              <a:gd name="T21" fmla="*/ 2147483646 h 400"/>
              <a:gd name="T22" fmla="*/ 2147483646 w 471"/>
              <a:gd name="T23" fmla="*/ 2147483646 h 400"/>
              <a:gd name="T24" fmla="*/ 2147483646 w 471"/>
              <a:gd name="T25" fmla="*/ 2147483646 h 400"/>
              <a:gd name="T26" fmla="*/ 2147483646 w 471"/>
              <a:gd name="T27" fmla="*/ 2147483646 h 400"/>
              <a:gd name="T28" fmla="*/ 2147483646 w 471"/>
              <a:gd name="T29" fmla="*/ 2147483646 h 400"/>
              <a:gd name="T30" fmla="*/ 2147483646 w 471"/>
              <a:gd name="T31" fmla="*/ 2147483646 h 400"/>
              <a:gd name="T32" fmla="*/ 2147483646 w 471"/>
              <a:gd name="T33" fmla="*/ 2147483646 h 400"/>
              <a:gd name="T34" fmla="*/ 2147483646 w 471"/>
              <a:gd name="T35" fmla="*/ 2147483646 h 400"/>
              <a:gd name="T36" fmla="*/ 2147483646 w 471"/>
              <a:gd name="T37" fmla="*/ 2147483646 h 400"/>
              <a:gd name="T38" fmla="*/ 2147483646 w 471"/>
              <a:gd name="T39" fmla="*/ 2147483646 h 400"/>
              <a:gd name="T40" fmla="*/ 2147483646 w 471"/>
              <a:gd name="T41" fmla="*/ 2147483646 h 400"/>
              <a:gd name="T42" fmla="*/ 2147483646 w 471"/>
              <a:gd name="T43" fmla="*/ 2147483646 h 400"/>
              <a:gd name="T44" fmla="*/ 2147483646 w 471"/>
              <a:gd name="T45" fmla="*/ 2147483646 h 400"/>
              <a:gd name="T46" fmla="*/ 2147483646 w 471"/>
              <a:gd name="T47" fmla="*/ 2147483646 h 400"/>
              <a:gd name="T48" fmla="*/ 2147483646 w 471"/>
              <a:gd name="T49" fmla="*/ 2147483646 h 400"/>
              <a:gd name="T50" fmla="*/ 2147483646 w 471"/>
              <a:gd name="T51" fmla="*/ 2147483646 h 400"/>
              <a:gd name="T52" fmla="*/ 2147483646 w 471"/>
              <a:gd name="T53" fmla="*/ 2147483646 h 400"/>
              <a:gd name="T54" fmla="*/ 0 w 471"/>
              <a:gd name="T55" fmla="*/ 2147483646 h 400"/>
              <a:gd name="T56" fmla="*/ 2147483646 w 471"/>
              <a:gd name="T57" fmla="*/ 2147483646 h 400"/>
              <a:gd name="T58" fmla="*/ 2147483646 w 471"/>
              <a:gd name="T59" fmla="*/ 2147483646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1" h="400">
                <a:moveTo>
                  <a:pt x="20" y="294"/>
                </a:moveTo>
                <a:cubicBezTo>
                  <a:pt x="23" y="341"/>
                  <a:pt x="23" y="341"/>
                  <a:pt x="23" y="341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77" y="360"/>
                  <a:pt x="111" y="344"/>
                  <a:pt x="111" y="344"/>
                </a:cubicBezTo>
                <a:cubicBezTo>
                  <a:pt x="145" y="382"/>
                  <a:pt x="203" y="400"/>
                  <a:pt x="254" y="378"/>
                </a:cubicBezTo>
                <a:cubicBezTo>
                  <a:pt x="297" y="358"/>
                  <a:pt x="297" y="358"/>
                  <a:pt x="297" y="358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71" y="326"/>
                  <a:pt x="371" y="326"/>
                  <a:pt x="371" y="326"/>
                </a:cubicBezTo>
                <a:cubicBezTo>
                  <a:pt x="441" y="295"/>
                  <a:pt x="441" y="295"/>
                  <a:pt x="441" y="295"/>
                </a:cubicBezTo>
                <a:cubicBezTo>
                  <a:pt x="460" y="287"/>
                  <a:pt x="471" y="264"/>
                  <a:pt x="470" y="244"/>
                </a:cubicBezTo>
                <a:cubicBezTo>
                  <a:pt x="470" y="235"/>
                  <a:pt x="467" y="228"/>
                  <a:pt x="459" y="223"/>
                </a:cubicBezTo>
                <a:cubicBezTo>
                  <a:pt x="453" y="219"/>
                  <a:pt x="446" y="216"/>
                  <a:pt x="439" y="213"/>
                </a:cubicBezTo>
                <a:cubicBezTo>
                  <a:pt x="434" y="210"/>
                  <a:pt x="431" y="208"/>
                  <a:pt x="431" y="201"/>
                </a:cubicBezTo>
                <a:cubicBezTo>
                  <a:pt x="432" y="191"/>
                  <a:pt x="435" y="182"/>
                  <a:pt x="434" y="172"/>
                </a:cubicBezTo>
                <a:cubicBezTo>
                  <a:pt x="433" y="163"/>
                  <a:pt x="429" y="155"/>
                  <a:pt x="421" y="150"/>
                </a:cubicBezTo>
                <a:cubicBezTo>
                  <a:pt x="414" y="146"/>
                  <a:pt x="407" y="144"/>
                  <a:pt x="401" y="141"/>
                </a:cubicBezTo>
                <a:cubicBezTo>
                  <a:pt x="385" y="131"/>
                  <a:pt x="399" y="110"/>
                  <a:pt x="397" y="96"/>
                </a:cubicBezTo>
                <a:cubicBezTo>
                  <a:pt x="395" y="79"/>
                  <a:pt x="378" y="74"/>
                  <a:pt x="364" y="67"/>
                </a:cubicBezTo>
                <a:cubicBezTo>
                  <a:pt x="360" y="65"/>
                  <a:pt x="354" y="63"/>
                  <a:pt x="353" y="57"/>
                </a:cubicBezTo>
                <a:cubicBezTo>
                  <a:pt x="352" y="52"/>
                  <a:pt x="355" y="46"/>
                  <a:pt x="355" y="40"/>
                </a:cubicBezTo>
                <a:cubicBezTo>
                  <a:pt x="356" y="22"/>
                  <a:pt x="344" y="8"/>
                  <a:pt x="328" y="4"/>
                </a:cubicBezTo>
                <a:cubicBezTo>
                  <a:pt x="316" y="0"/>
                  <a:pt x="301" y="0"/>
                  <a:pt x="289" y="5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33" y="18"/>
                  <a:pt x="219" y="7"/>
                  <a:pt x="207" y="5"/>
                </a:cubicBezTo>
                <a:cubicBezTo>
                  <a:pt x="187" y="1"/>
                  <a:pt x="167" y="10"/>
                  <a:pt x="150" y="19"/>
                </a:cubicBezTo>
                <a:cubicBezTo>
                  <a:pt x="124" y="34"/>
                  <a:pt x="98" y="51"/>
                  <a:pt x="78" y="74"/>
                </a:cubicBezTo>
                <a:cubicBezTo>
                  <a:pt x="55" y="100"/>
                  <a:pt x="41" y="133"/>
                  <a:pt x="40" y="167"/>
                </a:cubicBezTo>
                <a:cubicBezTo>
                  <a:pt x="40" y="167"/>
                  <a:pt x="25" y="175"/>
                  <a:pt x="0" y="187"/>
                </a:cubicBezTo>
                <a:cubicBezTo>
                  <a:pt x="8" y="195"/>
                  <a:pt x="14" y="207"/>
                  <a:pt x="15" y="218"/>
                </a:cubicBezTo>
                <a:lnTo>
                  <a:pt x="20" y="294"/>
                </a:lnTo>
                <a:close/>
              </a:path>
            </a:pathLst>
          </a:custGeom>
          <a:solidFill>
            <a:srgbClr val="EC4863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67"/>
          <p:cNvSpPr/>
          <p:nvPr/>
        </p:nvSpPr>
        <p:spPr bwMode="auto">
          <a:xfrm rot="766448">
            <a:off x="5233225" y="5057162"/>
            <a:ext cx="8255" cy="10319"/>
          </a:xfrm>
          <a:custGeom>
            <a:avLst/>
            <a:gdLst>
              <a:gd name="T0" fmla="*/ 2147483646 w 5"/>
              <a:gd name="T1" fmla="*/ 2147483646 h 6"/>
              <a:gd name="T2" fmla="*/ 0 w 5"/>
              <a:gd name="T3" fmla="*/ 0 h 6"/>
              <a:gd name="T4" fmla="*/ 0 w 5"/>
              <a:gd name="T5" fmla="*/ 2147483646 h 6"/>
              <a:gd name="T6" fmla="*/ 2147483646 w 5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2" y="4"/>
                  <a:pt x="3" y="2"/>
                  <a:pt x="5" y="1"/>
                </a:cubicBezTo>
                <a:close/>
              </a:path>
            </a:pathLst>
          </a:custGeom>
          <a:solidFill>
            <a:srgbClr val="FDB8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68"/>
          <p:cNvSpPr/>
          <p:nvPr/>
        </p:nvSpPr>
        <p:spPr bwMode="auto">
          <a:xfrm rot="766448">
            <a:off x="5220844" y="3699074"/>
            <a:ext cx="621167" cy="899888"/>
          </a:xfrm>
          <a:custGeom>
            <a:avLst/>
            <a:gdLst>
              <a:gd name="T0" fmla="*/ 150 w 379"/>
              <a:gd name="T1" fmla="*/ 525 h 548"/>
              <a:gd name="T2" fmla="*/ 226 w 379"/>
              <a:gd name="T3" fmla="*/ 536 h 548"/>
              <a:gd name="T4" fmla="*/ 273 w 379"/>
              <a:gd name="T5" fmla="*/ 543 h 548"/>
              <a:gd name="T6" fmla="*/ 309 w 379"/>
              <a:gd name="T7" fmla="*/ 548 h 548"/>
              <a:gd name="T8" fmla="*/ 294 w 379"/>
              <a:gd name="T9" fmla="*/ 374 h 548"/>
              <a:gd name="T10" fmla="*/ 375 w 379"/>
              <a:gd name="T11" fmla="*/ 252 h 548"/>
              <a:gd name="T12" fmla="*/ 373 w 379"/>
              <a:gd name="T13" fmla="*/ 214 h 548"/>
              <a:gd name="T14" fmla="*/ 370 w 379"/>
              <a:gd name="T15" fmla="*/ 171 h 548"/>
              <a:gd name="T16" fmla="*/ 367 w 379"/>
              <a:gd name="T17" fmla="*/ 124 h 548"/>
              <a:gd name="T18" fmla="*/ 362 w 379"/>
              <a:gd name="T19" fmla="*/ 48 h 548"/>
              <a:gd name="T20" fmla="*/ 322 w 379"/>
              <a:gd name="T21" fmla="*/ 2 h 548"/>
              <a:gd name="T22" fmla="*/ 299 w 379"/>
              <a:gd name="T23" fmla="*/ 7 h 548"/>
              <a:gd name="T24" fmla="*/ 282 w 379"/>
              <a:gd name="T25" fmla="*/ 23 h 548"/>
              <a:gd name="T26" fmla="*/ 268 w 379"/>
              <a:gd name="T27" fmla="*/ 23 h 548"/>
              <a:gd name="T28" fmla="*/ 247 w 379"/>
              <a:gd name="T29" fmla="*/ 13 h 548"/>
              <a:gd name="T30" fmla="*/ 222 w 379"/>
              <a:gd name="T31" fmla="*/ 14 h 548"/>
              <a:gd name="T32" fmla="*/ 206 w 379"/>
              <a:gd name="T33" fmla="*/ 30 h 548"/>
              <a:gd name="T34" fmla="*/ 188 w 379"/>
              <a:gd name="T35" fmla="*/ 35 h 548"/>
              <a:gd name="T36" fmla="*/ 170 w 379"/>
              <a:gd name="T37" fmla="*/ 24 h 548"/>
              <a:gd name="T38" fmla="*/ 146 w 379"/>
              <a:gd name="T39" fmla="*/ 20 h 548"/>
              <a:gd name="T40" fmla="*/ 128 w 379"/>
              <a:gd name="T41" fmla="*/ 35 h 548"/>
              <a:gd name="T42" fmla="*/ 112 w 379"/>
              <a:gd name="T43" fmla="*/ 48 h 548"/>
              <a:gd name="T44" fmla="*/ 100 w 379"/>
              <a:gd name="T45" fmla="*/ 44 h 548"/>
              <a:gd name="T46" fmla="*/ 56 w 379"/>
              <a:gd name="T47" fmla="*/ 46 h 548"/>
              <a:gd name="T48" fmla="*/ 38 w 379"/>
              <a:gd name="T49" fmla="*/ 90 h 548"/>
              <a:gd name="T50" fmla="*/ 42 w 379"/>
              <a:gd name="T51" fmla="*/ 148 h 548"/>
              <a:gd name="T52" fmla="*/ 20 w 379"/>
              <a:gd name="T53" fmla="*/ 149 h 548"/>
              <a:gd name="T54" fmla="*/ 1 w 379"/>
              <a:gd name="T55" fmla="*/ 189 h 548"/>
              <a:gd name="T56" fmla="*/ 7 w 379"/>
              <a:gd name="T57" fmla="*/ 254 h 548"/>
              <a:gd name="T58" fmla="*/ 18 w 379"/>
              <a:gd name="T59" fmla="*/ 304 h 548"/>
              <a:gd name="T60" fmla="*/ 43 w 379"/>
              <a:gd name="T61" fmla="*/ 345 h 548"/>
              <a:gd name="T62" fmla="*/ 104 w 379"/>
              <a:gd name="T63" fmla="*/ 380 h 548"/>
              <a:gd name="T64" fmla="*/ 118 w 379"/>
              <a:gd name="T65" fmla="*/ 532 h 548"/>
              <a:gd name="T66" fmla="*/ 150 w 379"/>
              <a:gd name="T67" fmla="*/ 52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9" h="548">
                <a:moveTo>
                  <a:pt x="150" y="525"/>
                </a:moveTo>
                <a:cubicBezTo>
                  <a:pt x="226" y="536"/>
                  <a:pt x="226" y="536"/>
                  <a:pt x="226" y="536"/>
                </a:cubicBezTo>
                <a:cubicBezTo>
                  <a:pt x="273" y="543"/>
                  <a:pt x="273" y="543"/>
                  <a:pt x="273" y="543"/>
                </a:cubicBezTo>
                <a:cubicBezTo>
                  <a:pt x="309" y="548"/>
                  <a:pt x="309" y="548"/>
                  <a:pt x="309" y="548"/>
                </a:cubicBezTo>
                <a:cubicBezTo>
                  <a:pt x="301" y="451"/>
                  <a:pt x="294" y="374"/>
                  <a:pt x="294" y="374"/>
                </a:cubicBezTo>
                <a:cubicBezTo>
                  <a:pt x="342" y="355"/>
                  <a:pt x="379" y="307"/>
                  <a:pt x="375" y="252"/>
                </a:cubicBezTo>
                <a:cubicBezTo>
                  <a:pt x="373" y="214"/>
                  <a:pt x="373" y="214"/>
                  <a:pt x="373" y="214"/>
                </a:cubicBezTo>
                <a:cubicBezTo>
                  <a:pt x="370" y="171"/>
                  <a:pt x="370" y="171"/>
                  <a:pt x="370" y="171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1" y="26"/>
                  <a:pt x="342" y="7"/>
                  <a:pt x="322" y="2"/>
                </a:cubicBezTo>
                <a:cubicBezTo>
                  <a:pt x="313" y="0"/>
                  <a:pt x="306" y="1"/>
                  <a:pt x="299" y="7"/>
                </a:cubicBezTo>
                <a:cubicBezTo>
                  <a:pt x="293" y="12"/>
                  <a:pt x="288" y="18"/>
                  <a:pt x="282" y="23"/>
                </a:cubicBezTo>
                <a:cubicBezTo>
                  <a:pt x="277" y="27"/>
                  <a:pt x="274" y="26"/>
                  <a:pt x="268" y="23"/>
                </a:cubicBezTo>
                <a:cubicBezTo>
                  <a:pt x="261" y="19"/>
                  <a:pt x="254" y="15"/>
                  <a:pt x="247" y="13"/>
                </a:cubicBezTo>
                <a:cubicBezTo>
                  <a:pt x="238" y="10"/>
                  <a:pt x="229" y="10"/>
                  <a:pt x="222" y="14"/>
                </a:cubicBezTo>
                <a:cubicBezTo>
                  <a:pt x="215" y="19"/>
                  <a:pt x="211" y="25"/>
                  <a:pt x="206" y="30"/>
                </a:cubicBezTo>
                <a:cubicBezTo>
                  <a:pt x="201" y="35"/>
                  <a:pt x="195" y="37"/>
                  <a:pt x="188" y="35"/>
                </a:cubicBezTo>
                <a:cubicBezTo>
                  <a:pt x="181" y="33"/>
                  <a:pt x="176" y="28"/>
                  <a:pt x="170" y="24"/>
                </a:cubicBezTo>
                <a:cubicBezTo>
                  <a:pt x="163" y="20"/>
                  <a:pt x="154" y="18"/>
                  <a:pt x="146" y="20"/>
                </a:cubicBezTo>
                <a:cubicBezTo>
                  <a:pt x="139" y="23"/>
                  <a:pt x="133" y="30"/>
                  <a:pt x="128" y="35"/>
                </a:cubicBezTo>
                <a:cubicBezTo>
                  <a:pt x="123" y="39"/>
                  <a:pt x="118" y="46"/>
                  <a:pt x="112" y="48"/>
                </a:cubicBezTo>
                <a:cubicBezTo>
                  <a:pt x="108" y="50"/>
                  <a:pt x="103" y="46"/>
                  <a:pt x="100" y="44"/>
                </a:cubicBezTo>
                <a:cubicBezTo>
                  <a:pt x="86" y="35"/>
                  <a:pt x="69" y="35"/>
                  <a:pt x="56" y="46"/>
                </a:cubicBezTo>
                <a:cubicBezTo>
                  <a:pt x="45" y="56"/>
                  <a:pt x="37" y="74"/>
                  <a:pt x="38" y="90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35" y="146"/>
                  <a:pt x="27" y="146"/>
                  <a:pt x="20" y="149"/>
                </a:cubicBezTo>
                <a:cubicBezTo>
                  <a:pt x="6" y="156"/>
                  <a:pt x="2" y="174"/>
                  <a:pt x="1" y="189"/>
                </a:cubicBezTo>
                <a:cubicBezTo>
                  <a:pt x="0" y="210"/>
                  <a:pt x="3" y="232"/>
                  <a:pt x="7" y="254"/>
                </a:cubicBezTo>
                <a:cubicBezTo>
                  <a:pt x="9" y="271"/>
                  <a:pt x="12" y="288"/>
                  <a:pt x="18" y="304"/>
                </a:cubicBezTo>
                <a:cubicBezTo>
                  <a:pt x="23" y="319"/>
                  <a:pt x="31" y="334"/>
                  <a:pt x="43" y="345"/>
                </a:cubicBezTo>
                <a:cubicBezTo>
                  <a:pt x="60" y="361"/>
                  <a:pt x="83" y="371"/>
                  <a:pt x="104" y="380"/>
                </a:cubicBezTo>
                <a:cubicBezTo>
                  <a:pt x="104" y="380"/>
                  <a:pt x="111" y="446"/>
                  <a:pt x="118" y="532"/>
                </a:cubicBezTo>
                <a:cubicBezTo>
                  <a:pt x="128" y="526"/>
                  <a:pt x="140" y="523"/>
                  <a:pt x="150" y="525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4" name="Freeform 69"/>
          <p:cNvSpPr/>
          <p:nvPr/>
        </p:nvSpPr>
        <p:spPr bwMode="auto">
          <a:xfrm rot="766448">
            <a:off x="4341715" y="5114951"/>
            <a:ext cx="1789212" cy="988638"/>
          </a:xfrm>
          <a:custGeom>
            <a:avLst/>
            <a:gdLst>
              <a:gd name="T0" fmla="*/ 582 w 1090"/>
              <a:gd name="T1" fmla="*/ 33 h 601"/>
              <a:gd name="T2" fmla="*/ 467 w 1090"/>
              <a:gd name="T3" fmla="*/ 0 h 601"/>
              <a:gd name="T4" fmla="*/ 452 w 1090"/>
              <a:gd name="T5" fmla="*/ 89 h 601"/>
              <a:gd name="T6" fmla="*/ 419 w 1090"/>
              <a:gd name="T7" fmla="*/ 218 h 601"/>
              <a:gd name="T8" fmla="*/ 378 w 1090"/>
              <a:gd name="T9" fmla="*/ 360 h 601"/>
              <a:gd name="T10" fmla="*/ 82 w 1090"/>
              <a:gd name="T11" fmla="*/ 82 h 601"/>
              <a:gd name="T12" fmla="*/ 80 w 1090"/>
              <a:gd name="T13" fmla="*/ 84 h 601"/>
              <a:gd name="T14" fmla="*/ 0 w 1090"/>
              <a:gd name="T15" fmla="*/ 139 h 601"/>
              <a:gd name="T16" fmla="*/ 163 w 1090"/>
              <a:gd name="T17" fmla="*/ 324 h 601"/>
              <a:gd name="T18" fmla="*/ 359 w 1090"/>
              <a:gd name="T19" fmla="*/ 464 h 601"/>
              <a:gd name="T20" fmla="*/ 581 w 1090"/>
              <a:gd name="T21" fmla="*/ 556 h 601"/>
              <a:gd name="T22" fmla="*/ 818 w 1090"/>
              <a:gd name="T23" fmla="*/ 597 h 601"/>
              <a:gd name="T24" fmla="*/ 1090 w 1090"/>
              <a:gd name="T25" fmla="*/ 576 h 601"/>
              <a:gd name="T26" fmla="*/ 1070 w 1090"/>
              <a:gd name="T27" fmla="*/ 478 h 601"/>
              <a:gd name="T28" fmla="*/ 1066 w 1090"/>
              <a:gd name="T29" fmla="*/ 479 h 601"/>
              <a:gd name="T30" fmla="*/ 1066 w 1090"/>
              <a:gd name="T31" fmla="*/ 478 h 601"/>
              <a:gd name="T32" fmla="*/ 758 w 1090"/>
              <a:gd name="T33" fmla="*/ 491 h 601"/>
              <a:gd name="T34" fmla="*/ 591 w 1090"/>
              <a:gd name="T35" fmla="*/ 455 h 601"/>
              <a:gd name="T36" fmla="*/ 644 w 1090"/>
              <a:gd name="T37" fmla="*/ 187 h 601"/>
              <a:gd name="T38" fmla="*/ 664 w 1090"/>
              <a:gd name="T39" fmla="*/ 28 h 601"/>
              <a:gd name="T40" fmla="*/ 582 w 1090"/>
              <a:gd name="T41" fmla="*/ 33 h 601"/>
              <a:gd name="T42" fmla="*/ 582 w 1090"/>
              <a:gd name="T43" fmla="*/ 3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0" h="601">
                <a:moveTo>
                  <a:pt x="582" y="33"/>
                </a:moveTo>
                <a:cubicBezTo>
                  <a:pt x="506" y="28"/>
                  <a:pt x="476" y="14"/>
                  <a:pt x="467" y="0"/>
                </a:cubicBezTo>
                <a:cubicBezTo>
                  <a:pt x="466" y="30"/>
                  <a:pt x="459" y="60"/>
                  <a:pt x="452" y="89"/>
                </a:cubicBezTo>
                <a:cubicBezTo>
                  <a:pt x="442" y="133"/>
                  <a:pt x="431" y="176"/>
                  <a:pt x="419" y="218"/>
                </a:cubicBezTo>
                <a:cubicBezTo>
                  <a:pt x="406" y="266"/>
                  <a:pt x="392" y="313"/>
                  <a:pt x="378" y="360"/>
                </a:cubicBezTo>
                <a:cubicBezTo>
                  <a:pt x="263" y="291"/>
                  <a:pt x="162" y="197"/>
                  <a:pt x="82" y="82"/>
                </a:cubicBezTo>
                <a:cubicBezTo>
                  <a:pt x="80" y="84"/>
                  <a:pt x="80" y="84"/>
                  <a:pt x="80" y="84"/>
                </a:cubicBezTo>
                <a:cubicBezTo>
                  <a:pt x="0" y="139"/>
                  <a:pt x="0" y="139"/>
                  <a:pt x="0" y="139"/>
                </a:cubicBezTo>
                <a:cubicBezTo>
                  <a:pt x="47" y="207"/>
                  <a:pt x="102" y="269"/>
                  <a:pt x="163" y="324"/>
                </a:cubicBezTo>
                <a:cubicBezTo>
                  <a:pt x="223" y="378"/>
                  <a:pt x="289" y="425"/>
                  <a:pt x="359" y="464"/>
                </a:cubicBezTo>
                <a:cubicBezTo>
                  <a:pt x="429" y="503"/>
                  <a:pt x="504" y="534"/>
                  <a:pt x="581" y="556"/>
                </a:cubicBezTo>
                <a:cubicBezTo>
                  <a:pt x="658" y="579"/>
                  <a:pt x="738" y="592"/>
                  <a:pt x="818" y="597"/>
                </a:cubicBezTo>
                <a:cubicBezTo>
                  <a:pt x="909" y="601"/>
                  <a:pt x="1001" y="595"/>
                  <a:pt x="1090" y="576"/>
                </a:cubicBezTo>
                <a:cubicBezTo>
                  <a:pt x="1070" y="478"/>
                  <a:pt x="1070" y="478"/>
                  <a:pt x="1070" y="478"/>
                </a:cubicBezTo>
                <a:cubicBezTo>
                  <a:pt x="1069" y="479"/>
                  <a:pt x="1067" y="479"/>
                  <a:pt x="1066" y="479"/>
                </a:cubicBezTo>
                <a:cubicBezTo>
                  <a:pt x="1066" y="478"/>
                  <a:pt x="1066" y="478"/>
                  <a:pt x="1066" y="478"/>
                </a:cubicBezTo>
                <a:cubicBezTo>
                  <a:pt x="965" y="499"/>
                  <a:pt x="860" y="503"/>
                  <a:pt x="758" y="491"/>
                </a:cubicBezTo>
                <a:cubicBezTo>
                  <a:pt x="701" y="484"/>
                  <a:pt x="645" y="472"/>
                  <a:pt x="591" y="455"/>
                </a:cubicBezTo>
                <a:cubicBezTo>
                  <a:pt x="610" y="366"/>
                  <a:pt x="628" y="277"/>
                  <a:pt x="644" y="187"/>
                </a:cubicBezTo>
                <a:cubicBezTo>
                  <a:pt x="653" y="135"/>
                  <a:pt x="663" y="81"/>
                  <a:pt x="664" y="28"/>
                </a:cubicBezTo>
                <a:cubicBezTo>
                  <a:pt x="632" y="35"/>
                  <a:pt x="601" y="34"/>
                  <a:pt x="582" y="33"/>
                </a:cubicBezTo>
                <a:cubicBezTo>
                  <a:pt x="506" y="28"/>
                  <a:pt x="601" y="34"/>
                  <a:pt x="582" y="33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txBody>
          <a:bodyPr lIns="91424" tIns="45712" rIns="91424" bIns="45712"/>
          <a:lstStyle/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</a:endParaRPr>
          </a:p>
        </p:txBody>
      </p:sp>
      <p:sp>
        <p:nvSpPr>
          <p:cNvPr id="25" name="Freeform 70"/>
          <p:cNvSpPr/>
          <p:nvPr/>
        </p:nvSpPr>
        <p:spPr bwMode="auto">
          <a:xfrm rot="766448">
            <a:off x="5177503" y="4590703"/>
            <a:ext cx="833729" cy="643956"/>
          </a:xfrm>
          <a:custGeom>
            <a:avLst/>
            <a:gdLst>
              <a:gd name="T0" fmla="*/ 2147483646 w 507"/>
              <a:gd name="T1" fmla="*/ 2147483646 h 393"/>
              <a:gd name="T2" fmla="*/ 2147483646 w 507"/>
              <a:gd name="T3" fmla="*/ 2147483646 h 393"/>
              <a:gd name="T4" fmla="*/ 2147483646 w 507"/>
              <a:gd name="T5" fmla="*/ 2147483646 h 393"/>
              <a:gd name="T6" fmla="*/ 2147483646 w 507"/>
              <a:gd name="T7" fmla="*/ 2147483646 h 393"/>
              <a:gd name="T8" fmla="*/ 2147483646 w 507"/>
              <a:gd name="T9" fmla="*/ 2147483646 h 393"/>
              <a:gd name="T10" fmla="*/ 2147483646 w 507"/>
              <a:gd name="T11" fmla="*/ 2147483646 h 393"/>
              <a:gd name="T12" fmla="*/ 2147483646 w 507"/>
              <a:gd name="T13" fmla="*/ 2147483646 h 393"/>
              <a:gd name="T14" fmla="*/ 2147483646 w 507"/>
              <a:gd name="T15" fmla="*/ 2147483646 h 393"/>
              <a:gd name="T16" fmla="*/ 2147483646 w 507"/>
              <a:gd name="T17" fmla="*/ 2147483646 h 393"/>
              <a:gd name="T18" fmla="*/ 2147483646 w 507"/>
              <a:gd name="T19" fmla="*/ 2147483646 h 393"/>
              <a:gd name="T20" fmla="*/ 2147483646 w 507"/>
              <a:gd name="T21" fmla="*/ 2147483646 h 393"/>
              <a:gd name="T22" fmla="*/ 2147483646 w 507"/>
              <a:gd name="T23" fmla="*/ 2147483646 h 393"/>
              <a:gd name="T24" fmla="*/ 2147483646 w 507"/>
              <a:gd name="T25" fmla="*/ 2147483646 h 393"/>
              <a:gd name="T26" fmla="*/ 2147483646 w 507"/>
              <a:gd name="T27" fmla="*/ 2147483646 h 393"/>
              <a:gd name="T28" fmla="*/ 2147483646 w 507"/>
              <a:gd name="T29" fmla="*/ 2147483646 h 393"/>
              <a:gd name="T30" fmla="*/ 2147483646 w 507"/>
              <a:gd name="T31" fmla="*/ 2147483646 h 393"/>
              <a:gd name="T32" fmla="*/ 2147483646 w 507"/>
              <a:gd name="T33" fmla="*/ 2147483646 h 393"/>
              <a:gd name="T34" fmla="*/ 2147483646 w 507"/>
              <a:gd name="T35" fmla="*/ 2147483646 h 393"/>
              <a:gd name="T36" fmla="*/ 2147483646 w 507"/>
              <a:gd name="T37" fmla="*/ 2147483646 h 393"/>
              <a:gd name="T38" fmla="*/ 2147483646 w 507"/>
              <a:gd name="T39" fmla="*/ 2147483646 h 393"/>
              <a:gd name="T40" fmla="*/ 2147483646 w 507"/>
              <a:gd name="T41" fmla="*/ 2147483646 h 393"/>
              <a:gd name="T42" fmla="*/ 2147483646 w 507"/>
              <a:gd name="T43" fmla="*/ 2147483646 h 393"/>
              <a:gd name="T44" fmla="*/ 2147483646 w 507"/>
              <a:gd name="T45" fmla="*/ 2147483646 h 393"/>
              <a:gd name="T46" fmla="*/ 2147483646 w 507"/>
              <a:gd name="T47" fmla="*/ 2147483646 h 393"/>
              <a:gd name="T48" fmla="*/ 2147483646 w 507"/>
              <a:gd name="T49" fmla="*/ 2147483646 h 393"/>
              <a:gd name="T50" fmla="*/ 2147483646 w 507"/>
              <a:gd name="T51" fmla="*/ 2147483646 h 393"/>
              <a:gd name="T52" fmla="*/ 2147483646 w 507"/>
              <a:gd name="T53" fmla="*/ 2147483646 h 393"/>
              <a:gd name="T54" fmla="*/ 2147483646 w 507"/>
              <a:gd name="T55" fmla="*/ 2147483646 h 393"/>
              <a:gd name="T56" fmla="*/ 2147483646 w 507"/>
              <a:gd name="T57" fmla="*/ 2147483646 h 393"/>
              <a:gd name="T58" fmla="*/ 2147483646 w 507"/>
              <a:gd name="T59" fmla="*/ 2147483646 h 393"/>
              <a:gd name="T60" fmla="*/ 2147483646 w 507"/>
              <a:gd name="T61" fmla="*/ 2147483646 h 393"/>
              <a:gd name="T62" fmla="*/ 2147483646 w 507"/>
              <a:gd name="T63" fmla="*/ 2147483646 h 393"/>
              <a:gd name="T64" fmla="*/ 2147483646 w 507"/>
              <a:gd name="T65" fmla="*/ 2147483646 h 393"/>
              <a:gd name="T66" fmla="*/ 2147483646 w 507"/>
              <a:gd name="T67" fmla="*/ 2147483646 h 393"/>
              <a:gd name="T68" fmla="*/ 2147483646 w 507"/>
              <a:gd name="T69" fmla="*/ 2147483646 h 393"/>
              <a:gd name="T70" fmla="*/ 2147483646 w 507"/>
              <a:gd name="T71" fmla="*/ 2147483646 h 3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7" h="393">
                <a:moveTo>
                  <a:pt x="462" y="244"/>
                </a:moveTo>
                <a:cubicBezTo>
                  <a:pt x="483" y="202"/>
                  <a:pt x="483" y="202"/>
                  <a:pt x="483" y="202"/>
                </a:cubicBezTo>
                <a:cubicBezTo>
                  <a:pt x="507" y="154"/>
                  <a:pt x="507" y="154"/>
                  <a:pt x="507" y="154"/>
                </a:cubicBezTo>
                <a:cubicBezTo>
                  <a:pt x="433" y="144"/>
                  <a:pt x="379" y="138"/>
                  <a:pt x="379" y="138"/>
                </a:cubicBezTo>
                <a:cubicBezTo>
                  <a:pt x="371" y="87"/>
                  <a:pt x="331" y="41"/>
                  <a:pt x="276" y="33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53" y="0"/>
                  <a:pt x="30" y="14"/>
                  <a:pt x="21" y="32"/>
                </a:cubicBezTo>
                <a:cubicBezTo>
                  <a:pt x="17" y="40"/>
                  <a:pt x="17" y="47"/>
                  <a:pt x="21" y="56"/>
                </a:cubicBezTo>
                <a:cubicBezTo>
                  <a:pt x="24" y="63"/>
                  <a:pt x="30" y="69"/>
                  <a:pt x="33" y="76"/>
                </a:cubicBezTo>
                <a:cubicBezTo>
                  <a:pt x="36" y="81"/>
                  <a:pt x="35" y="84"/>
                  <a:pt x="31" y="89"/>
                </a:cubicBezTo>
                <a:cubicBezTo>
                  <a:pt x="26" y="95"/>
                  <a:pt x="21" y="100"/>
                  <a:pt x="17" y="106"/>
                </a:cubicBezTo>
                <a:cubicBezTo>
                  <a:pt x="13" y="114"/>
                  <a:pt x="9" y="123"/>
                  <a:pt x="12" y="131"/>
                </a:cubicBezTo>
                <a:cubicBezTo>
                  <a:pt x="14" y="139"/>
                  <a:pt x="20" y="145"/>
                  <a:pt x="24" y="152"/>
                </a:cubicBezTo>
                <a:cubicBezTo>
                  <a:pt x="28" y="158"/>
                  <a:pt x="29" y="164"/>
                  <a:pt x="25" y="171"/>
                </a:cubicBezTo>
                <a:cubicBezTo>
                  <a:pt x="22" y="176"/>
                  <a:pt x="16" y="181"/>
                  <a:pt x="11" y="186"/>
                </a:cubicBezTo>
                <a:cubicBezTo>
                  <a:pt x="6" y="192"/>
                  <a:pt x="2" y="199"/>
                  <a:pt x="2" y="207"/>
                </a:cubicBezTo>
                <a:cubicBezTo>
                  <a:pt x="3" y="215"/>
                  <a:pt x="8" y="222"/>
                  <a:pt x="12" y="229"/>
                </a:cubicBezTo>
                <a:cubicBezTo>
                  <a:pt x="16" y="234"/>
                  <a:pt x="21" y="240"/>
                  <a:pt x="22" y="246"/>
                </a:cubicBezTo>
                <a:cubicBezTo>
                  <a:pt x="23" y="251"/>
                  <a:pt x="19" y="255"/>
                  <a:pt x="16" y="258"/>
                </a:cubicBezTo>
                <a:cubicBezTo>
                  <a:pt x="4" y="270"/>
                  <a:pt x="0" y="287"/>
                  <a:pt x="9" y="302"/>
                </a:cubicBezTo>
                <a:cubicBezTo>
                  <a:pt x="16" y="315"/>
                  <a:pt x="32" y="326"/>
                  <a:pt x="48" y="329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63" y="331"/>
                  <a:pt x="63" y="331"/>
                  <a:pt x="63" y="331"/>
                </a:cubicBezTo>
                <a:cubicBezTo>
                  <a:pt x="55" y="338"/>
                  <a:pt x="52" y="349"/>
                  <a:pt x="58" y="358"/>
                </a:cubicBezTo>
                <a:cubicBezTo>
                  <a:pt x="59" y="361"/>
                  <a:pt x="62" y="363"/>
                  <a:pt x="64" y="365"/>
                </a:cubicBezTo>
                <a:cubicBezTo>
                  <a:pt x="72" y="372"/>
                  <a:pt x="82" y="376"/>
                  <a:pt x="92" y="379"/>
                </a:cubicBezTo>
                <a:cubicBezTo>
                  <a:pt x="108" y="384"/>
                  <a:pt x="126" y="387"/>
                  <a:pt x="143" y="389"/>
                </a:cubicBezTo>
                <a:cubicBezTo>
                  <a:pt x="164" y="391"/>
                  <a:pt x="186" y="393"/>
                  <a:pt x="207" y="392"/>
                </a:cubicBezTo>
                <a:cubicBezTo>
                  <a:pt x="234" y="391"/>
                  <a:pt x="261" y="386"/>
                  <a:pt x="286" y="375"/>
                </a:cubicBezTo>
                <a:cubicBezTo>
                  <a:pt x="310" y="364"/>
                  <a:pt x="330" y="346"/>
                  <a:pt x="345" y="324"/>
                </a:cubicBezTo>
                <a:cubicBezTo>
                  <a:pt x="345" y="324"/>
                  <a:pt x="377" y="328"/>
                  <a:pt x="424" y="334"/>
                </a:cubicBezTo>
                <a:cubicBezTo>
                  <a:pt x="424" y="326"/>
                  <a:pt x="425" y="319"/>
                  <a:pt x="428" y="313"/>
                </a:cubicBezTo>
                <a:lnTo>
                  <a:pt x="462" y="244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reeform 71"/>
          <p:cNvSpPr/>
          <p:nvPr/>
        </p:nvSpPr>
        <p:spPr bwMode="auto">
          <a:xfrm rot="766448">
            <a:off x="6855280" y="3232619"/>
            <a:ext cx="1079307" cy="1517012"/>
          </a:xfrm>
          <a:custGeom>
            <a:avLst/>
            <a:gdLst>
              <a:gd name="T0" fmla="*/ 2147483646 w 657"/>
              <a:gd name="T1" fmla="*/ 2147483646 h 923"/>
              <a:gd name="T2" fmla="*/ 2147483646 w 657"/>
              <a:gd name="T3" fmla="*/ 2147483646 h 923"/>
              <a:gd name="T4" fmla="*/ 2147483646 w 657"/>
              <a:gd name="T5" fmla="*/ 2147483646 h 923"/>
              <a:gd name="T6" fmla="*/ 2147483646 w 657"/>
              <a:gd name="T7" fmla="*/ 2147483646 h 923"/>
              <a:gd name="T8" fmla="*/ 2147483646 w 657"/>
              <a:gd name="T9" fmla="*/ 2147483646 h 923"/>
              <a:gd name="T10" fmla="*/ 2147483646 w 657"/>
              <a:gd name="T11" fmla="*/ 2147483646 h 923"/>
              <a:gd name="T12" fmla="*/ 2147483646 w 657"/>
              <a:gd name="T13" fmla="*/ 2147483646 h 923"/>
              <a:gd name="T14" fmla="*/ 2147483646 w 657"/>
              <a:gd name="T15" fmla="*/ 2147483646 h 923"/>
              <a:gd name="T16" fmla="*/ 2147483646 w 657"/>
              <a:gd name="T17" fmla="*/ 2147483646 h 923"/>
              <a:gd name="T18" fmla="*/ 2147483646 w 657"/>
              <a:gd name="T19" fmla="*/ 2147483646 h 923"/>
              <a:gd name="T20" fmla="*/ 2147483646 w 657"/>
              <a:gd name="T21" fmla="*/ 2147483646 h 923"/>
              <a:gd name="T22" fmla="*/ 2147483646 w 657"/>
              <a:gd name="T23" fmla="*/ 2147483646 h 923"/>
              <a:gd name="T24" fmla="*/ 2147483646 w 657"/>
              <a:gd name="T25" fmla="*/ 0 h 923"/>
              <a:gd name="T26" fmla="*/ 2147483646 w 657"/>
              <a:gd name="T27" fmla="*/ 2147483646 h 923"/>
              <a:gd name="T28" fmla="*/ 2147483646 w 657"/>
              <a:gd name="T29" fmla="*/ 2147483646 h 923"/>
              <a:gd name="T30" fmla="*/ 2147483646 w 657"/>
              <a:gd name="T31" fmla="*/ 2147483646 h 923"/>
              <a:gd name="T32" fmla="*/ 2147483646 w 657"/>
              <a:gd name="T33" fmla="*/ 2147483646 h 923"/>
              <a:gd name="T34" fmla="*/ 0 w 657"/>
              <a:gd name="T35" fmla="*/ 2147483646 h 923"/>
              <a:gd name="T36" fmla="*/ 2147483646 w 657"/>
              <a:gd name="T37" fmla="*/ 2147483646 h 923"/>
              <a:gd name="T38" fmla="*/ 2147483646 w 657"/>
              <a:gd name="T39" fmla="*/ 2147483646 h 9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7" h="923">
                <a:moveTo>
                  <a:pt x="114" y="720"/>
                </a:moveTo>
                <a:cubicBezTo>
                  <a:pt x="143" y="747"/>
                  <a:pt x="155" y="768"/>
                  <a:pt x="158" y="783"/>
                </a:cubicBezTo>
                <a:cubicBezTo>
                  <a:pt x="167" y="769"/>
                  <a:pt x="176" y="755"/>
                  <a:pt x="186" y="742"/>
                </a:cubicBezTo>
                <a:cubicBezTo>
                  <a:pt x="195" y="730"/>
                  <a:pt x="205" y="719"/>
                  <a:pt x="216" y="707"/>
                </a:cubicBezTo>
                <a:cubicBezTo>
                  <a:pt x="243" y="677"/>
                  <a:pt x="273" y="647"/>
                  <a:pt x="302" y="617"/>
                </a:cubicBezTo>
                <a:cubicBezTo>
                  <a:pt x="347" y="572"/>
                  <a:pt x="394" y="528"/>
                  <a:pt x="440" y="484"/>
                </a:cubicBezTo>
                <a:cubicBezTo>
                  <a:pt x="486" y="568"/>
                  <a:pt x="520" y="660"/>
                  <a:pt x="539" y="755"/>
                </a:cubicBezTo>
                <a:cubicBezTo>
                  <a:pt x="550" y="810"/>
                  <a:pt x="556" y="866"/>
                  <a:pt x="557" y="923"/>
                </a:cubicBezTo>
                <a:cubicBezTo>
                  <a:pt x="657" y="920"/>
                  <a:pt x="657" y="920"/>
                  <a:pt x="657" y="920"/>
                </a:cubicBezTo>
                <a:cubicBezTo>
                  <a:pt x="655" y="819"/>
                  <a:pt x="638" y="719"/>
                  <a:pt x="608" y="622"/>
                </a:cubicBezTo>
                <a:cubicBezTo>
                  <a:pt x="579" y="531"/>
                  <a:pt x="538" y="444"/>
                  <a:pt x="486" y="364"/>
                </a:cubicBezTo>
                <a:cubicBezTo>
                  <a:pt x="434" y="285"/>
                  <a:pt x="372" y="212"/>
                  <a:pt x="301" y="149"/>
                </a:cubicBezTo>
                <a:cubicBezTo>
                  <a:pt x="235" y="91"/>
                  <a:pt x="162" y="40"/>
                  <a:pt x="84" y="0"/>
                </a:cubicBezTo>
                <a:cubicBezTo>
                  <a:pt x="38" y="88"/>
                  <a:pt x="38" y="88"/>
                  <a:pt x="38" y="88"/>
                </a:cubicBezTo>
                <a:cubicBezTo>
                  <a:pt x="139" y="141"/>
                  <a:pt x="229" y="211"/>
                  <a:pt x="304" y="293"/>
                </a:cubicBezTo>
                <a:cubicBezTo>
                  <a:pt x="245" y="359"/>
                  <a:pt x="185" y="426"/>
                  <a:pt x="127" y="494"/>
                </a:cubicBezTo>
                <a:cubicBezTo>
                  <a:pt x="85" y="543"/>
                  <a:pt x="42" y="593"/>
                  <a:pt x="10" y="649"/>
                </a:cubicBezTo>
                <a:cubicBezTo>
                  <a:pt x="6" y="655"/>
                  <a:pt x="3" y="661"/>
                  <a:pt x="0" y="667"/>
                </a:cubicBezTo>
                <a:cubicBezTo>
                  <a:pt x="51" y="671"/>
                  <a:pt x="94" y="701"/>
                  <a:pt x="114" y="720"/>
                </a:cubicBezTo>
                <a:cubicBezTo>
                  <a:pt x="143" y="747"/>
                  <a:pt x="94" y="701"/>
                  <a:pt x="114" y="720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72"/>
          <p:cNvSpPr/>
          <p:nvPr/>
        </p:nvSpPr>
        <p:spPr bwMode="auto">
          <a:xfrm rot="766448">
            <a:off x="5850266" y="4603090"/>
            <a:ext cx="732609" cy="904015"/>
          </a:xfrm>
          <a:custGeom>
            <a:avLst/>
            <a:gdLst>
              <a:gd name="T0" fmla="*/ 2147483646 w 446"/>
              <a:gd name="T1" fmla="*/ 2147483646 h 551"/>
              <a:gd name="T2" fmla="*/ 2147483646 w 446"/>
              <a:gd name="T3" fmla="*/ 2147483646 h 551"/>
              <a:gd name="T4" fmla="*/ 2147483646 w 446"/>
              <a:gd name="T5" fmla="*/ 2147483646 h 551"/>
              <a:gd name="T6" fmla="*/ 2147483646 w 446"/>
              <a:gd name="T7" fmla="*/ 2147483646 h 551"/>
              <a:gd name="T8" fmla="*/ 2147483646 w 446"/>
              <a:gd name="T9" fmla="*/ 2147483646 h 551"/>
              <a:gd name="T10" fmla="*/ 2147483646 w 446"/>
              <a:gd name="T11" fmla="*/ 2147483646 h 551"/>
              <a:gd name="T12" fmla="*/ 2147483646 w 446"/>
              <a:gd name="T13" fmla="*/ 2147483646 h 551"/>
              <a:gd name="T14" fmla="*/ 2147483646 w 446"/>
              <a:gd name="T15" fmla="*/ 0 h 551"/>
              <a:gd name="T16" fmla="*/ 2147483646 w 446"/>
              <a:gd name="T17" fmla="*/ 2147483646 h 551"/>
              <a:gd name="T18" fmla="*/ 2147483646 w 446"/>
              <a:gd name="T19" fmla="*/ 2147483646 h 551"/>
              <a:gd name="T20" fmla="*/ 2147483646 w 446"/>
              <a:gd name="T21" fmla="*/ 2147483646 h 551"/>
              <a:gd name="T22" fmla="*/ 2147483646 w 446"/>
              <a:gd name="T23" fmla="*/ 2147483646 h 551"/>
              <a:gd name="T24" fmla="*/ 2147483646 w 446"/>
              <a:gd name="T25" fmla="*/ 2147483646 h 551"/>
              <a:gd name="T26" fmla="*/ 2147483646 w 446"/>
              <a:gd name="T27" fmla="*/ 2147483646 h 551"/>
              <a:gd name="T28" fmla="*/ 2147483646 w 446"/>
              <a:gd name="T29" fmla="*/ 2147483646 h 551"/>
              <a:gd name="T30" fmla="*/ 2147483646 w 446"/>
              <a:gd name="T31" fmla="*/ 2147483646 h 551"/>
              <a:gd name="T32" fmla="*/ 2147483646 w 446"/>
              <a:gd name="T33" fmla="*/ 2147483646 h 551"/>
              <a:gd name="T34" fmla="*/ 2147483646 w 446"/>
              <a:gd name="T35" fmla="*/ 2147483646 h 551"/>
              <a:gd name="T36" fmla="*/ 2147483646 w 446"/>
              <a:gd name="T37" fmla="*/ 2147483646 h 551"/>
              <a:gd name="T38" fmla="*/ 2147483646 w 446"/>
              <a:gd name="T39" fmla="*/ 2147483646 h 551"/>
              <a:gd name="T40" fmla="*/ 2147483646 w 446"/>
              <a:gd name="T41" fmla="*/ 2147483646 h 551"/>
              <a:gd name="T42" fmla="*/ 2147483646 w 446"/>
              <a:gd name="T43" fmla="*/ 2147483646 h 551"/>
              <a:gd name="T44" fmla="*/ 2147483646 w 446"/>
              <a:gd name="T45" fmla="*/ 2147483646 h 551"/>
              <a:gd name="T46" fmla="*/ 2147483646 w 446"/>
              <a:gd name="T47" fmla="*/ 2147483646 h 551"/>
              <a:gd name="T48" fmla="*/ 2147483646 w 446"/>
              <a:gd name="T49" fmla="*/ 2147483646 h 551"/>
              <a:gd name="T50" fmla="*/ 2147483646 w 446"/>
              <a:gd name="T51" fmla="*/ 2147483646 h 551"/>
              <a:gd name="T52" fmla="*/ 2147483646 w 446"/>
              <a:gd name="T53" fmla="*/ 2147483646 h 551"/>
              <a:gd name="T54" fmla="*/ 2147483646 w 446"/>
              <a:gd name="T55" fmla="*/ 2147483646 h 551"/>
              <a:gd name="T56" fmla="*/ 2147483646 w 446"/>
              <a:gd name="T57" fmla="*/ 2147483646 h 551"/>
              <a:gd name="T58" fmla="*/ 2147483646 w 446"/>
              <a:gd name="T59" fmla="*/ 2147483646 h 551"/>
              <a:gd name="T60" fmla="*/ 2147483646 w 446"/>
              <a:gd name="T61" fmla="*/ 2147483646 h 551"/>
              <a:gd name="T62" fmla="*/ 2147483646 w 446"/>
              <a:gd name="T63" fmla="*/ 2147483646 h 551"/>
              <a:gd name="T64" fmla="*/ 2147483646 w 446"/>
              <a:gd name="T65" fmla="*/ 2147483646 h 551"/>
              <a:gd name="T66" fmla="*/ 2147483646 w 446"/>
              <a:gd name="T67" fmla="*/ 2147483646 h 5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6" h="551">
                <a:moveTo>
                  <a:pt x="409" y="418"/>
                </a:moveTo>
                <a:cubicBezTo>
                  <a:pt x="416" y="390"/>
                  <a:pt x="425" y="362"/>
                  <a:pt x="427" y="333"/>
                </a:cubicBezTo>
                <a:cubicBezTo>
                  <a:pt x="430" y="297"/>
                  <a:pt x="421" y="262"/>
                  <a:pt x="399" y="233"/>
                </a:cubicBezTo>
                <a:cubicBezTo>
                  <a:pt x="399" y="233"/>
                  <a:pt x="418" y="190"/>
                  <a:pt x="446" y="130"/>
                </a:cubicBezTo>
                <a:cubicBezTo>
                  <a:pt x="439" y="128"/>
                  <a:pt x="433" y="125"/>
                  <a:pt x="428" y="120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298" y="0"/>
                  <a:pt x="298" y="0"/>
                  <a:pt x="298" y="0"/>
                </a:cubicBezTo>
                <a:cubicBezTo>
                  <a:pt x="260" y="81"/>
                  <a:pt x="232" y="143"/>
                  <a:pt x="232" y="143"/>
                </a:cubicBezTo>
                <a:cubicBezTo>
                  <a:pt x="181" y="135"/>
                  <a:pt x="125" y="159"/>
                  <a:pt x="100" y="208"/>
                </a:cubicBezTo>
                <a:cubicBezTo>
                  <a:pt x="88" y="233"/>
                  <a:pt x="88" y="233"/>
                  <a:pt x="88" y="233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9" y="392"/>
                  <a:pt x="9" y="392"/>
                  <a:pt x="9" y="392"/>
                </a:cubicBezTo>
                <a:cubicBezTo>
                  <a:pt x="0" y="410"/>
                  <a:pt x="6" y="435"/>
                  <a:pt x="19" y="449"/>
                </a:cubicBezTo>
                <a:cubicBezTo>
                  <a:pt x="25" y="455"/>
                  <a:pt x="32" y="460"/>
                  <a:pt x="40" y="459"/>
                </a:cubicBezTo>
                <a:cubicBezTo>
                  <a:pt x="48" y="459"/>
                  <a:pt x="56" y="455"/>
                  <a:pt x="64" y="454"/>
                </a:cubicBezTo>
                <a:cubicBezTo>
                  <a:pt x="69" y="452"/>
                  <a:pt x="73" y="452"/>
                  <a:pt x="77" y="457"/>
                </a:cubicBezTo>
                <a:cubicBezTo>
                  <a:pt x="81" y="463"/>
                  <a:pt x="84" y="469"/>
                  <a:pt x="88" y="475"/>
                </a:cubicBezTo>
                <a:cubicBezTo>
                  <a:pt x="93" y="482"/>
                  <a:pt x="100" y="489"/>
                  <a:pt x="109" y="490"/>
                </a:cubicBezTo>
                <a:cubicBezTo>
                  <a:pt x="118" y="492"/>
                  <a:pt x="126" y="488"/>
                  <a:pt x="134" y="486"/>
                </a:cubicBezTo>
                <a:cubicBezTo>
                  <a:pt x="142" y="484"/>
                  <a:pt x="149" y="484"/>
                  <a:pt x="154" y="490"/>
                </a:cubicBezTo>
                <a:cubicBezTo>
                  <a:pt x="159" y="496"/>
                  <a:pt x="161" y="503"/>
                  <a:pt x="165" y="509"/>
                </a:cubicBezTo>
                <a:cubicBezTo>
                  <a:pt x="169" y="516"/>
                  <a:pt x="175" y="522"/>
                  <a:pt x="183" y="523"/>
                </a:cubicBezTo>
                <a:cubicBezTo>
                  <a:pt x="191" y="524"/>
                  <a:pt x="199" y="522"/>
                  <a:pt x="207" y="520"/>
                </a:cubicBezTo>
                <a:cubicBezTo>
                  <a:pt x="213" y="518"/>
                  <a:pt x="220" y="515"/>
                  <a:pt x="226" y="516"/>
                </a:cubicBezTo>
                <a:cubicBezTo>
                  <a:pt x="231" y="518"/>
                  <a:pt x="233" y="524"/>
                  <a:pt x="235" y="528"/>
                </a:cubicBezTo>
                <a:cubicBezTo>
                  <a:pt x="245" y="545"/>
                  <a:pt x="264" y="551"/>
                  <a:pt x="281" y="544"/>
                </a:cubicBezTo>
                <a:cubicBezTo>
                  <a:pt x="293" y="539"/>
                  <a:pt x="305" y="529"/>
                  <a:pt x="311" y="517"/>
                </a:cubicBezTo>
                <a:cubicBezTo>
                  <a:pt x="338" y="463"/>
                  <a:pt x="338" y="463"/>
                  <a:pt x="338" y="463"/>
                </a:cubicBezTo>
                <a:cubicBezTo>
                  <a:pt x="341" y="470"/>
                  <a:pt x="351" y="474"/>
                  <a:pt x="358" y="474"/>
                </a:cubicBezTo>
                <a:cubicBezTo>
                  <a:pt x="368" y="474"/>
                  <a:pt x="377" y="470"/>
                  <a:pt x="384" y="465"/>
                </a:cubicBezTo>
                <a:cubicBezTo>
                  <a:pt x="398" y="453"/>
                  <a:pt x="405" y="435"/>
                  <a:pt x="409" y="418"/>
                </a:cubicBezTo>
                <a:cubicBezTo>
                  <a:pt x="416" y="389"/>
                  <a:pt x="402" y="447"/>
                  <a:pt x="409" y="418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73"/>
          <p:cNvSpPr/>
          <p:nvPr/>
        </p:nvSpPr>
        <p:spPr bwMode="auto">
          <a:xfrm rot="766448">
            <a:off x="6244431" y="4792972"/>
            <a:ext cx="1329012" cy="1607828"/>
          </a:xfrm>
          <a:custGeom>
            <a:avLst/>
            <a:gdLst>
              <a:gd name="T0" fmla="*/ 2147483646 w 810"/>
              <a:gd name="T1" fmla="*/ 0 h 980"/>
              <a:gd name="T2" fmla="*/ 2147483646 w 810"/>
              <a:gd name="T3" fmla="*/ 0 h 980"/>
              <a:gd name="T4" fmla="*/ 2147483646 w 810"/>
              <a:gd name="T5" fmla="*/ 0 h 980"/>
              <a:gd name="T6" fmla="*/ 2147483646 w 810"/>
              <a:gd name="T7" fmla="*/ 2147483646 h 980"/>
              <a:gd name="T8" fmla="*/ 2147483646 w 810"/>
              <a:gd name="T9" fmla="*/ 2147483646 h 980"/>
              <a:gd name="T10" fmla="*/ 2147483646 w 810"/>
              <a:gd name="T11" fmla="*/ 2147483646 h 980"/>
              <a:gd name="T12" fmla="*/ 2147483646 w 810"/>
              <a:gd name="T13" fmla="*/ 2147483646 h 980"/>
              <a:gd name="T14" fmla="*/ 2147483646 w 810"/>
              <a:gd name="T15" fmla="*/ 2147483646 h 980"/>
              <a:gd name="T16" fmla="*/ 2147483646 w 810"/>
              <a:gd name="T17" fmla="*/ 2147483646 h 980"/>
              <a:gd name="T18" fmla="*/ 2147483646 w 810"/>
              <a:gd name="T19" fmla="*/ 2147483646 h 980"/>
              <a:gd name="T20" fmla="*/ 2147483646 w 810"/>
              <a:gd name="T21" fmla="*/ 2147483646 h 980"/>
              <a:gd name="T22" fmla="*/ 2147483646 w 810"/>
              <a:gd name="T23" fmla="*/ 2147483646 h 980"/>
              <a:gd name="T24" fmla="*/ 2147483646 w 810"/>
              <a:gd name="T25" fmla="*/ 2147483646 h 980"/>
              <a:gd name="T26" fmla="*/ 0 w 810"/>
              <a:gd name="T27" fmla="*/ 2147483646 h 980"/>
              <a:gd name="T28" fmla="*/ 2147483646 w 810"/>
              <a:gd name="T29" fmla="*/ 2147483646 h 980"/>
              <a:gd name="T30" fmla="*/ 2147483646 w 810"/>
              <a:gd name="T31" fmla="*/ 2147483646 h 980"/>
              <a:gd name="T32" fmla="*/ 2147483646 w 810"/>
              <a:gd name="T33" fmla="*/ 2147483646 h 980"/>
              <a:gd name="T34" fmla="*/ 2147483646 w 810"/>
              <a:gd name="T35" fmla="*/ 2147483646 h 980"/>
              <a:gd name="T36" fmla="*/ 2147483646 w 810"/>
              <a:gd name="T37" fmla="*/ 2147483646 h 980"/>
              <a:gd name="T38" fmla="*/ 2147483646 w 810"/>
              <a:gd name="T39" fmla="*/ 2147483646 h 980"/>
              <a:gd name="T40" fmla="*/ 2147483646 w 810"/>
              <a:gd name="T41" fmla="*/ 2147483646 h 980"/>
              <a:gd name="T42" fmla="*/ 2147483646 w 810"/>
              <a:gd name="T43" fmla="*/ 2147483646 h 980"/>
              <a:gd name="T44" fmla="*/ 2147483646 w 810"/>
              <a:gd name="T45" fmla="*/ 0 h 9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10" h="980">
                <a:moveTo>
                  <a:pt x="710" y="0"/>
                </a:moveTo>
                <a:cubicBezTo>
                  <a:pt x="710" y="0"/>
                  <a:pt x="710" y="0"/>
                  <a:pt x="710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699" y="149"/>
                  <a:pt x="652" y="298"/>
                  <a:pt x="572" y="432"/>
                </a:cubicBezTo>
                <a:cubicBezTo>
                  <a:pt x="488" y="395"/>
                  <a:pt x="403" y="358"/>
                  <a:pt x="318" y="324"/>
                </a:cubicBezTo>
                <a:cubicBezTo>
                  <a:pt x="288" y="311"/>
                  <a:pt x="257" y="299"/>
                  <a:pt x="226" y="289"/>
                </a:cubicBezTo>
                <a:cubicBezTo>
                  <a:pt x="191" y="278"/>
                  <a:pt x="155" y="272"/>
                  <a:pt x="120" y="266"/>
                </a:cubicBezTo>
                <a:cubicBezTo>
                  <a:pt x="130" y="304"/>
                  <a:pt x="123" y="343"/>
                  <a:pt x="113" y="380"/>
                </a:cubicBezTo>
                <a:cubicBezTo>
                  <a:pt x="105" y="406"/>
                  <a:pt x="100" y="440"/>
                  <a:pt x="74" y="454"/>
                </a:cubicBezTo>
                <a:cubicBezTo>
                  <a:pt x="93" y="458"/>
                  <a:pt x="112" y="463"/>
                  <a:pt x="131" y="469"/>
                </a:cubicBezTo>
                <a:cubicBezTo>
                  <a:pt x="145" y="474"/>
                  <a:pt x="158" y="479"/>
                  <a:pt x="171" y="485"/>
                </a:cubicBezTo>
                <a:cubicBezTo>
                  <a:pt x="209" y="501"/>
                  <a:pt x="246" y="519"/>
                  <a:pt x="282" y="538"/>
                </a:cubicBezTo>
                <a:cubicBezTo>
                  <a:pt x="332" y="563"/>
                  <a:pt x="382" y="590"/>
                  <a:pt x="431" y="616"/>
                </a:cubicBezTo>
                <a:cubicBezTo>
                  <a:pt x="312" y="741"/>
                  <a:pt x="161" y="834"/>
                  <a:pt x="0" y="884"/>
                </a:cubicBezTo>
                <a:cubicBezTo>
                  <a:pt x="30" y="980"/>
                  <a:pt x="30" y="980"/>
                  <a:pt x="30" y="980"/>
                </a:cubicBezTo>
                <a:cubicBezTo>
                  <a:pt x="31" y="980"/>
                  <a:pt x="32" y="979"/>
                  <a:pt x="33" y="979"/>
                </a:cubicBezTo>
                <a:cubicBezTo>
                  <a:pt x="34" y="980"/>
                  <a:pt x="34" y="980"/>
                  <a:pt x="34" y="980"/>
                </a:cubicBezTo>
                <a:cubicBezTo>
                  <a:pt x="118" y="954"/>
                  <a:pt x="200" y="917"/>
                  <a:pt x="276" y="871"/>
                </a:cubicBezTo>
                <a:cubicBezTo>
                  <a:pt x="350" y="826"/>
                  <a:pt x="420" y="773"/>
                  <a:pt x="482" y="712"/>
                </a:cubicBezTo>
                <a:cubicBezTo>
                  <a:pt x="550" y="646"/>
                  <a:pt x="609" y="571"/>
                  <a:pt x="659" y="490"/>
                </a:cubicBezTo>
                <a:cubicBezTo>
                  <a:pt x="708" y="409"/>
                  <a:pt x="746" y="321"/>
                  <a:pt x="772" y="230"/>
                </a:cubicBezTo>
                <a:cubicBezTo>
                  <a:pt x="793" y="157"/>
                  <a:pt x="806" y="81"/>
                  <a:pt x="810" y="5"/>
                </a:cubicBezTo>
                <a:lnTo>
                  <a:pt x="710" y="0"/>
                </a:lnTo>
                <a:close/>
              </a:path>
            </a:pathLst>
          </a:custGeom>
          <a:solidFill>
            <a:srgbClr val="F47F6E"/>
          </a:solidFill>
          <a:ln>
            <a:noFill/>
          </a:ln>
        </p:spPr>
        <p:txBody>
          <a:bodyPr lIns="91424" tIns="45712" rIns="91424" bIns="45712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1382" y="2280514"/>
            <a:ext cx="2857598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综合保障处 </a:t>
            </a:r>
            <a:r>
              <a:rPr lang="zh-CN" altLang="zh-CN" dirty="0"/>
              <a:t>负责牵头组织、统筹协调校内垃圾分类工作；制定相关制度及实施方案；负责垃圾分类设施采购及部署；负责与上海市垃圾分类相关部门对接工作；负责校内所有生活垃圾集中收集、外运工作；负责学校公共区域、教工住宅区垃圾分类具体实施工作；牵头组织对学校各部门垃圾分类实施情况的监督、检查、指导等工作，组织开展校内相关人员垃圾分类业务培训等；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1129" y="2823300"/>
            <a:ext cx="4160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</a:rPr>
              <a:t>各行政部门、教学部门</a:t>
            </a:r>
            <a:r>
              <a:rPr lang="en-US" altLang="zh-CN" b="1" dirty="0">
                <a:solidFill>
                  <a:srgbClr val="0000FF"/>
                </a:solidFill>
              </a:rPr>
              <a:t>  </a:t>
            </a:r>
            <a:r>
              <a:rPr lang="zh-CN" altLang="zh-CN" dirty="0"/>
              <a:t>负责各部门所属楼栋、层面内生活垃圾分类工作的宣传引导、具体实施和监督落实，配合学校综合保障处安排垃圾分类投放、收集、转运等工作。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97231" y="916096"/>
            <a:ext cx="3597537" cy="3597537"/>
            <a:chOff x="4679322" y="1285748"/>
            <a:chExt cx="2833352" cy="2833352"/>
          </a:xfrm>
        </p:grpSpPr>
        <p:sp>
          <p:nvSpPr>
            <p:cNvPr id="10" name="矩形 9"/>
            <p:cNvSpPr/>
            <p:nvPr/>
          </p:nvSpPr>
          <p:spPr>
            <a:xfrm>
              <a:off x="4679322" y="1285748"/>
              <a:ext cx="2833352" cy="2833352"/>
            </a:xfrm>
            <a:prstGeom prst="rect">
              <a:avLst/>
            </a:prstGeom>
            <a:solidFill>
              <a:srgbClr val="F5F4E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42266" y="1546008"/>
              <a:ext cx="2312832" cy="2312832"/>
            </a:xfrm>
            <a:prstGeom prst="roundRect">
              <a:avLst>
                <a:gd name="adj" fmla="val 11655"/>
              </a:avLst>
            </a:prstGeom>
            <a:solidFill>
              <a:srgbClr val="EC4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054762" y="1846879"/>
            <a:ext cx="2037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37231" y="5099010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01501" y="5289258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97231" y="5388704"/>
            <a:ext cx="387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每月检查要求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60906" y="58730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一、每月抽查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598149" y="6149707"/>
            <a:ext cx="2329910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 defTabSz="913765"/>
            <a:r>
              <a:rPr lang="zh-CN" altLang="en-US" sz="2400" b="1" dirty="0" smtClean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业绩目标</a:t>
            </a:r>
            <a:r>
              <a:rPr lang="zh-CN" altLang="en-US" sz="24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</a:t>
            </a:r>
            <a:endParaRPr lang="en-US" altLang="zh-CN" sz="2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16454" y="2561597"/>
            <a:ext cx="596082" cy="46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3765" fontAlgn="ctr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2" y="2355810"/>
            <a:ext cx="2872599" cy="3830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5" y="2368044"/>
            <a:ext cx="2854248" cy="3805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14" y="2380278"/>
            <a:ext cx="2888952" cy="385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60906" y="58730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检查基本要求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23721" y="2310843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1" name="TextBox 29"/>
          <p:cNvSpPr txBox="1"/>
          <p:nvPr/>
        </p:nvSpPr>
        <p:spPr>
          <a:xfrm>
            <a:off x="844601" y="4121837"/>
            <a:ext cx="2119172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各站点“四分类”垃圾桶设置齐全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垃圾桶保持干净、整洁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桶内垃圾投放正确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涉及部门：综合保障处、学生处（宿管）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840831" y="3491145"/>
            <a:ext cx="22161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投放容器达标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70892" y="2675787"/>
            <a:ext cx="42960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 dirty="0">
                <a:solidFill>
                  <a:srgbClr val="E92847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4000" spc="400" dirty="0">
              <a:solidFill>
                <a:srgbClr val="E92847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280338" y="2310843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2" name="TextBox 29"/>
          <p:cNvSpPr txBox="1"/>
          <p:nvPr/>
        </p:nvSpPr>
        <p:spPr>
          <a:xfrm>
            <a:off x="6699189" y="4407531"/>
            <a:ext cx="168624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各垃圾站房中堆放的垃圾需及时进行清运，不堆积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涉及部门：综合保障处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6588113" y="3491146"/>
            <a:ext cx="22161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垃圾清运及时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7271404" y="2675787"/>
            <a:ext cx="54181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 dirty="0" smtClean="0">
                <a:solidFill>
                  <a:srgbClr val="F05745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4000" spc="400" dirty="0">
              <a:solidFill>
                <a:srgbClr val="F05745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9112059" y="2310843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6" name="TextBox 29"/>
          <p:cNvSpPr txBox="1"/>
          <p:nvPr/>
        </p:nvSpPr>
        <p:spPr>
          <a:xfrm>
            <a:off x="9530910" y="4076414"/>
            <a:ext cx="1686244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清楚了解上海市垃圾“四分类”名称等；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了解学校内部开展的各项宣传及培训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涉及部门：学生处、教务处等各部门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9419834" y="3491146"/>
            <a:ext cx="22161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宣传教育到位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10112743" y="2675787"/>
            <a:ext cx="52257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 dirty="0" smtClean="0">
                <a:solidFill>
                  <a:srgbClr val="FB9555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4000" spc="400" dirty="0">
              <a:solidFill>
                <a:srgbClr val="FB9555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48617" y="2310843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867469" y="4121835"/>
            <a:ext cx="1775048" cy="1824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校内设置专用短驳车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运输台账齐全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宣传横幅充足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宣传标识充足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000"/>
              </a:lnSpc>
            </a:pP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涉及部门：综合保障处、党委办公室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5293" y="3491144"/>
            <a:ext cx="22161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配套标识齐全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4447698" y="2675787"/>
            <a:ext cx="5257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 dirty="0" smtClean="0">
                <a:solidFill>
                  <a:srgbClr val="EC486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4000" spc="400" dirty="0">
              <a:solidFill>
                <a:srgbClr val="EC4863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65290" y="511191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16291" y="575793"/>
            <a:ext cx="644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二、季度检查材料要求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9"/>
          <p:cNvSpPr txBox="1"/>
          <p:nvPr/>
        </p:nvSpPr>
        <p:spPr>
          <a:xfrm>
            <a:off x="8105135" y="2574559"/>
            <a:ext cx="3407716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小组各成员部门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提供相应材料（内容包括资金投入、硬件配置更新、培训及宣传活动、垃圾分类台账等）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060193" y="2729745"/>
            <a:ext cx="3850349" cy="567270"/>
          </a:xfrm>
          <a:custGeom>
            <a:avLst/>
            <a:gdLst>
              <a:gd name="connsiteX0" fmla="*/ 0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592483 w 3850349"/>
              <a:gd name="connsiteY4" fmla="*/ 567270 h 567270"/>
              <a:gd name="connsiteX5" fmla="*/ 504765 w 3850349"/>
              <a:gd name="connsiteY5" fmla="*/ 449966 h 567270"/>
              <a:gd name="connsiteX6" fmla="*/ 28846 w 3850349"/>
              <a:gd name="connsiteY6" fmla="*/ 1752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0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592483" y="567270"/>
                </a:lnTo>
                <a:lnTo>
                  <a:pt x="504765" y="449966"/>
                </a:lnTo>
                <a:cubicBezTo>
                  <a:pt x="367864" y="284081"/>
                  <a:pt x="207536" y="138245"/>
                  <a:pt x="28846" y="17524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4" name="TextBox 30"/>
          <p:cNvSpPr txBox="1"/>
          <p:nvPr/>
        </p:nvSpPr>
        <p:spPr>
          <a:xfrm>
            <a:off x="5056377" y="2826308"/>
            <a:ext cx="23668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季度垃圾分类报告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798954" y="3525082"/>
            <a:ext cx="3111587" cy="567270"/>
          </a:xfrm>
          <a:custGeom>
            <a:avLst/>
            <a:gdLst>
              <a:gd name="connsiteX0" fmla="*/ 0 w 3111586"/>
              <a:gd name="connsiteY0" fmla="*/ 0 h 567270"/>
              <a:gd name="connsiteX1" fmla="*/ 2827951 w 3111586"/>
              <a:gd name="connsiteY1" fmla="*/ 0 h 567270"/>
              <a:gd name="connsiteX2" fmla="*/ 3111586 w 3111586"/>
              <a:gd name="connsiteY2" fmla="*/ 283635 h 567270"/>
              <a:gd name="connsiteX3" fmla="*/ 2827951 w 3111586"/>
              <a:gd name="connsiteY3" fmla="*/ 567270 h 567270"/>
              <a:gd name="connsiteX4" fmla="*/ 216299 w 3111586"/>
              <a:gd name="connsiteY4" fmla="*/ 567270 h 567270"/>
              <a:gd name="connsiteX5" fmla="*/ 176658 w 3111586"/>
              <a:gd name="connsiteY5" fmla="*/ 413101 h 567270"/>
              <a:gd name="connsiteX6" fmla="*/ 7068 w 3111586"/>
              <a:gd name="connsiteY6" fmla="*/ 1163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6" h="567270">
                <a:moveTo>
                  <a:pt x="0" y="0"/>
                </a:moveTo>
                <a:lnTo>
                  <a:pt x="2827951" y="0"/>
                </a:lnTo>
                <a:lnTo>
                  <a:pt x="3111586" y="283635"/>
                </a:lnTo>
                <a:lnTo>
                  <a:pt x="2827951" y="567270"/>
                </a:lnTo>
                <a:lnTo>
                  <a:pt x="216299" y="567270"/>
                </a:lnTo>
                <a:lnTo>
                  <a:pt x="176658" y="413101"/>
                </a:lnTo>
                <a:cubicBezTo>
                  <a:pt x="133041" y="272869"/>
                  <a:pt x="76011" y="138546"/>
                  <a:pt x="7068" y="11634"/>
                </a:cubicBezTo>
                <a:close/>
              </a:path>
            </a:pathLst>
          </a:cu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1" name="TextBox 30"/>
          <p:cNvSpPr txBox="1"/>
          <p:nvPr/>
        </p:nvSpPr>
        <p:spPr>
          <a:xfrm>
            <a:off x="5056377" y="3601885"/>
            <a:ext cx="27717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入学教育、主题活动等宣传工作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56377" y="4320424"/>
            <a:ext cx="2854165" cy="567271"/>
          </a:xfrm>
          <a:custGeom>
            <a:avLst/>
            <a:gdLst>
              <a:gd name="connsiteX0" fmla="*/ 0 w 2854165"/>
              <a:gd name="connsiteY0" fmla="*/ 0 h 567270"/>
              <a:gd name="connsiteX1" fmla="*/ 2570530 w 2854165"/>
              <a:gd name="connsiteY1" fmla="*/ 0 h 567270"/>
              <a:gd name="connsiteX2" fmla="*/ 2854165 w 2854165"/>
              <a:gd name="connsiteY2" fmla="*/ 283635 h 567270"/>
              <a:gd name="connsiteX3" fmla="*/ 2570530 w 2854165"/>
              <a:gd name="connsiteY3" fmla="*/ 567270 h 567270"/>
              <a:gd name="connsiteX4" fmla="*/ 0 w 2854165"/>
              <a:gd name="connsiteY4" fmla="*/ 567270 h 567270"/>
              <a:gd name="connsiteX5" fmla="*/ 8346 w 2854165"/>
              <a:gd name="connsiteY5" fmla="*/ 512582 h 567270"/>
              <a:gd name="connsiteX6" fmla="*/ 19907 w 2854165"/>
              <a:gd name="connsiteY6" fmla="*/ 283636 h 567270"/>
              <a:gd name="connsiteX7" fmla="*/ 8346 w 2854165"/>
              <a:gd name="connsiteY7" fmla="*/ 54690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165" h="567270">
                <a:moveTo>
                  <a:pt x="0" y="0"/>
                </a:moveTo>
                <a:lnTo>
                  <a:pt x="2570530" y="0"/>
                </a:lnTo>
                <a:lnTo>
                  <a:pt x="2854165" y="283635"/>
                </a:lnTo>
                <a:lnTo>
                  <a:pt x="2570530" y="567270"/>
                </a:lnTo>
                <a:lnTo>
                  <a:pt x="0" y="567270"/>
                </a:lnTo>
                <a:lnTo>
                  <a:pt x="8346" y="512582"/>
                </a:lnTo>
                <a:cubicBezTo>
                  <a:pt x="15991" y="437306"/>
                  <a:pt x="19907" y="360929"/>
                  <a:pt x="19907" y="283636"/>
                </a:cubicBezTo>
                <a:cubicBezTo>
                  <a:pt x="19907" y="206344"/>
                  <a:pt x="15991" y="129966"/>
                  <a:pt x="8346" y="54690"/>
                </a:cubicBezTo>
                <a:close/>
              </a:path>
            </a:pathLst>
          </a:cu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3" name="TextBox 30"/>
          <p:cNvSpPr txBox="1"/>
          <p:nvPr/>
        </p:nvSpPr>
        <p:spPr>
          <a:xfrm>
            <a:off x="5159320" y="4333686"/>
            <a:ext cx="23355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大学生志愿组织、实践课程安排情况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798957" y="5115753"/>
            <a:ext cx="3111584" cy="567270"/>
          </a:xfrm>
          <a:custGeom>
            <a:avLst/>
            <a:gdLst>
              <a:gd name="connsiteX0" fmla="*/ 216297 w 3111584"/>
              <a:gd name="connsiteY0" fmla="*/ 0 h 567270"/>
              <a:gd name="connsiteX1" fmla="*/ 2827949 w 3111584"/>
              <a:gd name="connsiteY1" fmla="*/ 0 h 567270"/>
              <a:gd name="connsiteX2" fmla="*/ 3111584 w 3111584"/>
              <a:gd name="connsiteY2" fmla="*/ 283635 h 567270"/>
              <a:gd name="connsiteX3" fmla="*/ 2827949 w 3111584"/>
              <a:gd name="connsiteY3" fmla="*/ 567270 h 567270"/>
              <a:gd name="connsiteX4" fmla="*/ 0 w 3111584"/>
              <a:gd name="connsiteY4" fmla="*/ 567270 h 567270"/>
              <a:gd name="connsiteX5" fmla="*/ 7066 w 3111584"/>
              <a:gd name="connsiteY5" fmla="*/ 555638 h 567270"/>
              <a:gd name="connsiteX6" fmla="*/ 176656 w 3111584"/>
              <a:gd name="connsiteY6" fmla="*/ 154171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4" h="567270">
                <a:moveTo>
                  <a:pt x="216297" y="0"/>
                </a:moveTo>
                <a:lnTo>
                  <a:pt x="2827949" y="0"/>
                </a:lnTo>
                <a:lnTo>
                  <a:pt x="3111584" y="283635"/>
                </a:lnTo>
                <a:lnTo>
                  <a:pt x="2827949" y="567270"/>
                </a:lnTo>
                <a:lnTo>
                  <a:pt x="0" y="567270"/>
                </a:lnTo>
                <a:lnTo>
                  <a:pt x="7066" y="555638"/>
                </a:lnTo>
                <a:cubicBezTo>
                  <a:pt x="76009" y="428726"/>
                  <a:pt x="133039" y="294403"/>
                  <a:pt x="176656" y="154171"/>
                </a:cubicBezTo>
                <a:close/>
              </a:path>
            </a:pathLst>
          </a:custGeom>
          <a:solidFill>
            <a:srgbClr val="F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5" name="TextBox 30"/>
          <p:cNvSpPr txBox="1"/>
          <p:nvPr/>
        </p:nvSpPr>
        <p:spPr>
          <a:xfrm>
            <a:off x="5128002" y="5183945"/>
            <a:ext cx="25393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经费保障情况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060193" y="5911092"/>
            <a:ext cx="3850349" cy="567270"/>
          </a:xfrm>
          <a:custGeom>
            <a:avLst/>
            <a:gdLst>
              <a:gd name="connsiteX0" fmla="*/ 592483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0 w 3850349"/>
              <a:gd name="connsiteY4" fmla="*/ 567270 h 567270"/>
              <a:gd name="connsiteX5" fmla="*/ 28846 w 3850349"/>
              <a:gd name="connsiteY5" fmla="*/ 549746 h 567270"/>
              <a:gd name="connsiteX6" fmla="*/ 504765 w 3850349"/>
              <a:gd name="connsiteY6" fmla="*/ 11730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592483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0" y="567270"/>
                </a:lnTo>
                <a:lnTo>
                  <a:pt x="28846" y="549746"/>
                </a:lnTo>
                <a:cubicBezTo>
                  <a:pt x="207536" y="429025"/>
                  <a:pt x="367864" y="283190"/>
                  <a:pt x="504765" y="117304"/>
                </a:cubicBezTo>
                <a:close/>
              </a:path>
            </a:pathLst>
          </a:cu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7" name="TextBox 30"/>
          <p:cNvSpPr txBox="1"/>
          <p:nvPr/>
        </p:nvSpPr>
        <p:spPr>
          <a:xfrm>
            <a:off x="5091710" y="5965247"/>
            <a:ext cx="23668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站点建设及设施设备建设、制度建设等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8105135" y="3590713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完成部门：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党委办公室、学生处、综保处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105135" y="4386050"/>
            <a:ext cx="3407716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完成部门：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学生处、教务处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5135" y="5181387"/>
            <a:ext cx="3407716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完成部门：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财务处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40743" y="2507727"/>
            <a:ext cx="4192664" cy="4192664"/>
          </a:xfrm>
          <a:prstGeom prst="ellipse">
            <a:avLst/>
          </a:prstGeom>
          <a:blipFill dpi="0" rotWithShape="1">
            <a:blip r:embed="rId3"/>
            <a:srcRect/>
            <a:stretch>
              <a:fillRect l="-33488" r="-33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TextBox 29"/>
          <p:cNvSpPr txBox="1"/>
          <p:nvPr/>
        </p:nvSpPr>
        <p:spPr>
          <a:xfrm>
            <a:off x="8105135" y="5984274"/>
            <a:ext cx="3407716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完成部门：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综合保障处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65290" y="511191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16291" y="575793"/>
            <a:ext cx="644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二、季度检查材料要求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0"/>
          <p:cNvSpPr txBox="1"/>
          <p:nvPr/>
        </p:nvSpPr>
        <p:spPr>
          <a:xfrm>
            <a:off x="5056377" y="2826308"/>
            <a:ext cx="23668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季度圾分类报告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56377" y="3601885"/>
            <a:ext cx="27717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入学教育、主题活动等宣传工作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5128002" y="5183945"/>
            <a:ext cx="25393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经费保障情况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9219" y="2635377"/>
            <a:ext cx="6876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每季度检查材料的报送需各部门</a:t>
            </a:r>
            <a:r>
              <a:rPr lang="zh-CN" altLang="en-US" sz="2400" b="1" dirty="0">
                <a:solidFill>
                  <a:srgbClr val="0000FF"/>
                </a:solidFill>
              </a:rPr>
              <a:t>建立相应报送机制</a:t>
            </a:r>
            <a:r>
              <a:rPr lang="zh-CN" altLang="en-US" sz="2400" dirty="0"/>
              <a:t>，请小组成员单位明确一名材料提供人员，每季度  日前发送综保处叶俊邮箱，除财务处外</a:t>
            </a:r>
            <a:r>
              <a:rPr lang="zh-CN" altLang="en-US" sz="2400" b="1" dirty="0">
                <a:solidFill>
                  <a:srgbClr val="0000FF"/>
                </a:solidFill>
              </a:rPr>
              <a:t>每季度至少提供一份相关材料。</a:t>
            </a:r>
          </a:p>
        </p:txBody>
      </p:sp>
    </p:spTree>
    <p:extLst>
      <p:ext uri="{BB962C8B-B14F-4D97-AF65-F5344CB8AC3E}">
        <p14:creationId xmlns:p14="http://schemas.microsoft.com/office/powerpoint/2010/main" val="684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" y="-35661"/>
            <a:ext cx="12192000" cy="6858000"/>
          </a:xfrm>
          <a:prstGeom prst="rect">
            <a:avLst/>
          </a:prstGeom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2821021" y="556407"/>
            <a:ext cx="6517532" cy="1442434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171217" y="797668"/>
            <a:ext cx="5856050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41053" y="746774"/>
            <a:ext cx="3570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会议议程</a:t>
            </a:r>
            <a:endParaRPr lang="zh-CN" altLang="en-US" sz="60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7148" y="3393568"/>
            <a:ext cx="10765277" cy="2121549"/>
            <a:chOff x="1041177" y="3429000"/>
            <a:chExt cx="12580728" cy="2479326"/>
          </a:xfrm>
        </p:grpSpPr>
        <p:grpSp>
          <p:nvGrpSpPr>
            <p:cNvPr id="18" name="组合 17"/>
            <p:cNvGrpSpPr/>
            <p:nvPr/>
          </p:nvGrpSpPr>
          <p:grpSpPr>
            <a:xfrm>
              <a:off x="1041177" y="3429000"/>
              <a:ext cx="2479326" cy="2479326"/>
              <a:chOff x="1157909" y="3011744"/>
              <a:chExt cx="2833352" cy="283335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157909" y="3011744"/>
                <a:ext cx="2833352" cy="2833352"/>
              </a:xfrm>
              <a:prstGeom prst="rect">
                <a:avLst/>
              </a:prstGeom>
              <a:solidFill>
                <a:srgbClr val="F5F4E2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1420853" y="3272004"/>
                <a:ext cx="2312832" cy="2312832"/>
              </a:xfrm>
              <a:prstGeom prst="roundRect">
                <a:avLst>
                  <a:gd name="adj" fmla="val 11655"/>
                </a:avLst>
              </a:prstGeom>
              <a:solidFill>
                <a:srgbClr val="EC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408311" y="3429000"/>
              <a:ext cx="2479326" cy="2479326"/>
              <a:chOff x="1157909" y="3011744"/>
              <a:chExt cx="2833352" cy="283335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157909" y="3011744"/>
                <a:ext cx="2833352" cy="2833352"/>
              </a:xfrm>
              <a:prstGeom prst="rect">
                <a:avLst/>
              </a:prstGeom>
              <a:solidFill>
                <a:srgbClr val="F5F4E2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420853" y="3272004"/>
                <a:ext cx="2312832" cy="2312832"/>
              </a:xfrm>
              <a:prstGeom prst="roundRect">
                <a:avLst>
                  <a:gd name="adj" fmla="val 11655"/>
                </a:avLst>
              </a:prstGeom>
              <a:solidFill>
                <a:srgbClr val="EC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775445" y="3429000"/>
              <a:ext cx="2479326" cy="2479326"/>
              <a:chOff x="1157909" y="3011744"/>
              <a:chExt cx="2833352" cy="283335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157909" y="3011744"/>
                <a:ext cx="2833352" cy="2833352"/>
              </a:xfrm>
              <a:prstGeom prst="rect">
                <a:avLst/>
              </a:prstGeom>
              <a:solidFill>
                <a:srgbClr val="F5F4E2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420853" y="3272004"/>
                <a:ext cx="2312832" cy="2312832"/>
              </a:xfrm>
              <a:prstGeom prst="roundRect">
                <a:avLst>
                  <a:gd name="adj" fmla="val 11655"/>
                </a:avLst>
              </a:prstGeom>
              <a:solidFill>
                <a:srgbClr val="EC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142579" y="3429000"/>
              <a:ext cx="2479326" cy="2479326"/>
              <a:chOff x="1157909" y="3011744"/>
              <a:chExt cx="2833352" cy="283335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157909" y="3011744"/>
                <a:ext cx="2833352" cy="2833352"/>
              </a:xfrm>
              <a:prstGeom prst="rect">
                <a:avLst/>
              </a:prstGeom>
              <a:solidFill>
                <a:srgbClr val="F5F4E2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420853" y="3272004"/>
                <a:ext cx="2312832" cy="2312832"/>
              </a:xfrm>
              <a:prstGeom prst="roundRect">
                <a:avLst>
                  <a:gd name="adj" fmla="val 11655"/>
                </a:avLst>
              </a:prstGeom>
              <a:solidFill>
                <a:srgbClr val="EC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353247" y="3790098"/>
            <a:ext cx="753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3001" y="47103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工作完成情况</a:t>
            </a:r>
            <a:endParaRPr lang="zh-CN" altLang="en-US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30" name="Straight Connector 82"/>
          <p:cNvCxnSpPr/>
          <p:nvPr/>
        </p:nvCxnSpPr>
        <p:spPr>
          <a:xfrm>
            <a:off x="1386363" y="4535580"/>
            <a:ext cx="72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217524" y="3786389"/>
            <a:ext cx="893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79290" y="46841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明确</a:t>
            </a:r>
            <a:r>
              <a:rPr lang="zh-CN" altLang="en-US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职责分工</a:t>
            </a:r>
            <a:endParaRPr lang="zh-CN" altLang="en-US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33" name="Straight Connector 82"/>
          <p:cNvCxnSpPr/>
          <p:nvPr/>
        </p:nvCxnSpPr>
        <p:spPr>
          <a:xfrm>
            <a:off x="4309004" y="4531871"/>
            <a:ext cx="72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067716" y="3786389"/>
            <a:ext cx="896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40559" y="465508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每月检查要求</a:t>
            </a:r>
          </a:p>
        </p:txBody>
      </p:sp>
      <p:cxnSp>
        <p:nvCxnSpPr>
          <p:cNvPr id="36" name="Straight Connector 82"/>
          <p:cNvCxnSpPr/>
          <p:nvPr/>
        </p:nvCxnSpPr>
        <p:spPr>
          <a:xfrm>
            <a:off x="7159196" y="4531871"/>
            <a:ext cx="72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910049" y="3786389"/>
            <a:ext cx="90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616820" y="466791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需</a:t>
            </a:r>
            <a:r>
              <a:rPr lang="zh-CN" altLang="en-US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协调的</a:t>
            </a:r>
            <a:r>
              <a:rPr lang="zh-CN" altLang="en-US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问题</a:t>
            </a:r>
          </a:p>
        </p:txBody>
      </p:sp>
      <p:cxnSp>
        <p:nvCxnSpPr>
          <p:cNvPr id="39" name="Straight Connector 82"/>
          <p:cNvCxnSpPr/>
          <p:nvPr/>
        </p:nvCxnSpPr>
        <p:spPr>
          <a:xfrm>
            <a:off x="10001529" y="4531871"/>
            <a:ext cx="72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97231" y="916096"/>
            <a:ext cx="3597537" cy="3597537"/>
            <a:chOff x="4679322" y="1285748"/>
            <a:chExt cx="2833352" cy="2833352"/>
          </a:xfrm>
        </p:grpSpPr>
        <p:sp>
          <p:nvSpPr>
            <p:cNvPr id="10" name="矩形 9"/>
            <p:cNvSpPr/>
            <p:nvPr/>
          </p:nvSpPr>
          <p:spPr>
            <a:xfrm>
              <a:off x="4679322" y="1285748"/>
              <a:ext cx="2833352" cy="2833352"/>
            </a:xfrm>
            <a:prstGeom prst="rect">
              <a:avLst/>
            </a:prstGeom>
            <a:solidFill>
              <a:srgbClr val="F5F4E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42266" y="1546008"/>
              <a:ext cx="2312832" cy="2312832"/>
            </a:xfrm>
            <a:prstGeom prst="roundRect">
              <a:avLst>
                <a:gd name="adj" fmla="val 11655"/>
              </a:avLst>
            </a:prstGeom>
            <a:solidFill>
              <a:srgbClr val="EC4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054762" y="1846879"/>
            <a:ext cx="20681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37231" y="5099010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01501" y="5289258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65849" y="535386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需要协调解决的问题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708722" y="58730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具体问题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12"/>
          <p:cNvSpPr/>
          <p:nvPr/>
        </p:nvSpPr>
        <p:spPr>
          <a:xfrm>
            <a:off x="3625876" y="5434965"/>
            <a:ext cx="1238099" cy="1238099"/>
          </a:xfrm>
          <a:prstGeom prst="ellipse">
            <a:avLst/>
          </a:prstGeom>
          <a:solidFill>
            <a:srgbClr val="EC48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1" name="Group 13"/>
          <p:cNvGrpSpPr/>
          <p:nvPr/>
        </p:nvGrpSpPr>
        <p:grpSpPr>
          <a:xfrm>
            <a:off x="4006184" y="5810984"/>
            <a:ext cx="477483" cy="429104"/>
            <a:chOff x="5583238" y="3892551"/>
            <a:chExt cx="360363" cy="323850"/>
          </a:xfrm>
          <a:solidFill>
            <a:schemeClr val="bg1"/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Freeform 40"/>
          <p:cNvSpPr>
            <a:spLocks noEditPoints="1"/>
          </p:cNvSpPr>
          <p:nvPr/>
        </p:nvSpPr>
        <p:spPr bwMode="auto">
          <a:xfrm>
            <a:off x="5312479" y="4566241"/>
            <a:ext cx="1666818" cy="19853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E92847"/>
          </a:solidFill>
          <a:ln>
            <a:noFill/>
          </a:ln>
        </p:spPr>
        <p:txBody>
          <a:bodyPr vert="horz" wrap="square" lIns="121913" tIns="60956" rIns="121913" bIns="60956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18"/>
          <p:cNvSpPr/>
          <p:nvPr/>
        </p:nvSpPr>
        <p:spPr>
          <a:xfrm>
            <a:off x="5426295" y="2967619"/>
            <a:ext cx="1238099" cy="1238099"/>
          </a:xfrm>
          <a:prstGeom prst="ellipse">
            <a:avLst/>
          </a:prstGeom>
          <a:solidFill>
            <a:srgbClr val="FB95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4" name="Shape 940"/>
          <p:cNvSpPr/>
          <p:nvPr/>
        </p:nvSpPr>
        <p:spPr>
          <a:xfrm>
            <a:off x="5717373" y="3359343"/>
            <a:ext cx="680579" cy="45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8847" y="15749"/>
                </a:moveTo>
                <a:lnTo>
                  <a:pt x="2701" y="15749"/>
                </a:lnTo>
                <a:lnTo>
                  <a:pt x="2701" y="1346"/>
                </a:lnTo>
                <a:lnTo>
                  <a:pt x="18847" y="1346"/>
                </a:lnTo>
                <a:cubicBezTo>
                  <a:pt x="18847" y="1346"/>
                  <a:pt x="18847" y="15749"/>
                  <a:pt x="18847" y="15749"/>
                </a:cubicBezTo>
                <a:close/>
                <a:moveTo>
                  <a:pt x="0" y="20510"/>
                </a:moveTo>
                <a:cubicBezTo>
                  <a:pt x="0" y="20510"/>
                  <a:pt x="-26" y="21600"/>
                  <a:pt x="1603" y="21600"/>
                </a:cubicBezTo>
                <a:cubicBezTo>
                  <a:pt x="2568" y="21600"/>
                  <a:pt x="6216" y="21600"/>
                  <a:pt x="9032" y="21600"/>
                </a:cubicBezTo>
                <a:cubicBezTo>
                  <a:pt x="9032" y="21600"/>
                  <a:pt x="10576" y="21600"/>
                  <a:pt x="12515" y="21600"/>
                </a:cubicBezTo>
                <a:cubicBezTo>
                  <a:pt x="15331" y="21600"/>
                  <a:pt x="18979" y="21600"/>
                  <a:pt x="19943" y="21600"/>
                </a:cubicBezTo>
                <a:cubicBezTo>
                  <a:pt x="21574" y="21600"/>
                  <a:pt x="21547" y="20510"/>
                  <a:pt x="21547" y="20510"/>
                </a:cubicBezTo>
                <a:lnTo>
                  <a:pt x="19418" y="16436"/>
                </a:lnTo>
                <a:cubicBezTo>
                  <a:pt x="19512" y="16224"/>
                  <a:pt x="19569" y="15977"/>
                  <a:pt x="19569" y="15711"/>
                </a:cubicBezTo>
                <a:lnTo>
                  <a:pt x="19569" y="1384"/>
                </a:lnTo>
                <a:cubicBezTo>
                  <a:pt x="19569" y="621"/>
                  <a:pt x="19123" y="0"/>
                  <a:pt x="18571" y="0"/>
                </a:cubicBezTo>
                <a:lnTo>
                  <a:pt x="2977" y="0"/>
                </a:lnTo>
                <a:cubicBezTo>
                  <a:pt x="2425" y="0"/>
                  <a:pt x="1979" y="621"/>
                  <a:pt x="1979" y="1384"/>
                </a:cubicBezTo>
                <a:lnTo>
                  <a:pt x="1979" y="15711"/>
                </a:lnTo>
                <a:cubicBezTo>
                  <a:pt x="1979" y="15978"/>
                  <a:pt x="2035" y="16224"/>
                  <a:pt x="2129" y="16436"/>
                </a:cubicBezTo>
                <a:cubicBezTo>
                  <a:pt x="2129" y="16436"/>
                  <a:pt x="0" y="20510"/>
                  <a:pt x="0" y="2051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27"/>
          <p:cNvSpPr/>
          <p:nvPr/>
        </p:nvSpPr>
        <p:spPr>
          <a:xfrm>
            <a:off x="6848673" y="3959417"/>
            <a:ext cx="1238099" cy="1238099"/>
          </a:xfrm>
          <a:prstGeom prst="ellipse">
            <a:avLst/>
          </a:prstGeom>
          <a:solidFill>
            <a:srgbClr val="EC48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7215540" y="4333940"/>
            <a:ext cx="569377" cy="471296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Oval 32"/>
          <p:cNvSpPr/>
          <p:nvPr/>
        </p:nvSpPr>
        <p:spPr>
          <a:xfrm>
            <a:off x="7324167" y="5434965"/>
            <a:ext cx="1238099" cy="1238099"/>
          </a:xfrm>
          <a:prstGeom prst="ellipse">
            <a:avLst/>
          </a:prstGeom>
          <a:solidFill>
            <a:srgbClr val="F057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61"/>
          <p:cNvGrpSpPr/>
          <p:nvPr/>
        </p:nvGrpSpPr>
        <p:grpSpPr>
          <a:xfrm>
            <a:off x="7694694" y="5808025"/>
            <a:ext cx="507410" cy="491977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29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Oval 24"/>
          <p:cNvSpPr/>
          <p:nvPr/>
        </p:nvSpPr>
        <p:spPr>
          <a:xfrm>
            <a:off x="4089673" y="3959417"/>
            <a:ext cx="1238099" cy="1238099"/>
          </a:xfrm>
          <a:prstGeom prst="ellipse">
            <a:avLst/>
          </a:prstGeom>
          <a:solidFill>
            <a:srgbClr val="F057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2" name="Group 64"/>
          <p:cNvGrpSpPr/>
          <p:nvPr/>
        </p:nvGrpSpPr>
        <p:grpSpPr>
          <a:xfrm>
            <a:off x="4430125" y="4262493"/>
            <a:ext cx="583138" cy="647592"/>
            <a:chOff x="7502526" y="2405063"/>
            <a:chExt cx="301625" cy="334964"/>
          </a:xfrm>
          <a:solidFill>
            <a:schemeClr val="bg1"/>
          </a:solidFill>
        </p:grpSpPr>
        <p:sp>
          <p:nvSpPr>
            <p:cNvPr id="33" name="Freeform 112"/>
            <p:cNvSpPr/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113"/>
            <p:cNvSpPr>
              <a:spLocks noEditPoints="1"/>
            </p:cNvSpPr>
            <p:nvPr/>
          </p:nvSpPr>
          <p:spPr bwMode="auto">
            <a:xfrm>
              <a:off x="7518404" y="2438402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118"/>
            <p:cNvSpPr/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98239" y="5511335"/>
            <a:ext cx="236747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小组如何建立明确的应对各项检查的材料报送</a:t>
            </a:r>
            <a:r>
              <a:rPr lang="zh-CN" altLang="en-US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机制、响应机制、通报机制？</a:t>
            </a:r>
            <a:endParaRPr lang="en-US" altLang="zh-CN" b="1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41669" y="3392097"/>
            <a:ext cx="255498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对于屡次乱仍垃圾、随意喂猫喂狗等行为如何进行惩戒？做的好的是否有奖励措施？</a:t>
            </a:r>
            <a:endParaRPr lang="en-US" altLang="zh-CN" b="1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71051" y="3481472"/>
            <a:ext cx="3214957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各投放点已明确责任方，并已开始实施</a:t>
            </a:r>
            <a:r>
              <a:rPr lang="en-US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“</a:t>
            </a:r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定点定时</a:t>
            </a:r>
            <a:r>
              <a:rPr lang="en-US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”</a:t>
            </a:r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管理，各</a:t>
            </a:r>
            <a:r>
              <a:rPr lang="zh-CN" altLang="zh-CN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部门</a:t>
            </a:r>
            <a:r>
              <a:rPr lang="zh-CN" altLang="en-US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如何明确管理职责？</a:t>
            </a:r>
            <a:r>
              <a:rPr lang="zh-CN" altLang="zh-CN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如何</a:t>
            </a:r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加强对本部门人员的宣传、</a:t>
            </a:r>
            <a:r>
              <a:rPr lang="zh-CN" altLang="zh-CN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教育</a:t>
            </a:r>
            <a:r>
              <a:rPr lang="zh-CN" altLang="en-US" b="1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？</a:t>
            </a:r>
            <a:endParaRPr lang="en-US" altLang="zh-CN" b="1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78339" y="5558907"/>
            <a:ext cx="2723823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其他需要小组完善的建议</a:t>
            </a: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81768" y="2214594"/>
            <a:ext cx="50323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学校垃圾分类工作检查如何开展实施？老师和学生分别采取什么检查方式？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05872" y="74342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近期乱仍垃圾、喂猫喂狗现象</a:t>
            </a:r>
            <a:endParaRPr lang="zh-CN" altLang="en-US" sz="2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791919" y="4646744"/>
            <a:ext cx="2722220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04667" y="4840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70342" y="4840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0" y="2213602"/>
            <a:ext cx="2546596" cy="33954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70" y="2213601"/>
            <a:ext cx="2454600" cy="32727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5" y="2252630"/>
            <a:ext cx="2396055" cy="3194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33" y="2252630"/>
            <a:ext cx="2411491" cy="321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0" y="4872707"/>
            <a:ext cx="12192000" cy="1442434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-2" y="5092776"/>
            <a:ext cx="12192000" cy="1002296"/>
          </a:xfrm>
          <a:prstGeom prst="rect">
            <a:avLst/>
          </a:prstGeom>
          <a:solidFill>
            <a:srgbClr val="EC48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40256" y="1864654"/>
            <a:ext cx="780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谢谢！</a:t>
            </a:r>
            <a:endParaRPr lang="zh-CN" altLang="en-US" sz="9600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97231" y="916096"/>
            <a:ext cx="3597537" cy="3597537"/>
            <a:chOff x="4679322" y="1285748"/>
            <a:chExt cx="2833352" cy="2833352"/>
          </a:xfrm>
        </p:grpSpPr>
        <p:sp>
          <p:nvSpPr>
            <p:cNvPr id="10" name="矩形 9"/>
            <p:cNvSpPr/>
            <p:nvPr/>
          </p:nvSpPr>
          <p:spPr>
            <a:xfrm>
              <a:off x="4679322" y="1285748"/>
              <a:ext cx="2833352" cy="2833352"/>
            </a:xfrm>
            <a:prstGeom prst="rect">
              <a:avLst/>
            </a:prstGeom>
            <a:solidFill>
              <a:srgbClr val="F5F4E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42266" y="1546008"/>
              <a:ext cx="2312832" cy="2312832"/>
            </a:xfrm>
            <a:prstGeom prst="roundRect">
              <a:avLst>
                <a:gd name="adj" fmla="val 11655"/>
              </a:avLst>
            </a:prstGeom>
            <a:solidFill>
              <a:srgbClr val="EC4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49315" y="1885789"/>
            <a:ext cx="165462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37231" y="5099010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01501" y="5289258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37632" y="535386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工作完成情况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86270" y="531574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80137" y="54550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一、完成制度修订</a:t>
            </a:r>
            <a:endParaRPr lang="zh-CN" altLang="en-US" sz="4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1532055" y="3347774"/>
            <a:ext cx="2575931" cy="3323614"/>
          </a:xfrm>
          <a:prstGeom prst="roundRect">
            <a:avLst>
              <a:gd name="adj" fmla="val 5681"/>
            </a:avLst>
          </a:prstGeom>
          <a:noFill/>
          <a:ln w="38100">
            <a:solidFill>
              <a:srgbClr val="E92847"/>
            </a:solidFill>
            <a:round/>
          </a:ln>
        </p:spPr>
        <p:txBody>
          <a:bodyPr lIns="82815" tIns="41405" rIns="82815" bIns="41405"/>
          <a:lstStyle/>
          <a:p>
            <a:pPr lvl="2"/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1708787" y="3566739"/>
            <a:ext cx="2222466" cy="30382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815" tIns="41405" rIns="82815" bIns="414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切实推动我校生活垃圾分类综合治理实效，提高全校师生生活垃圾分类和环境保护意识，建立生活垃圾分类管理制度，结合我校校园生活垃圾收运处置现状，制</a:t>
            </a:r>
            <a:r>
              <a:rPr lang="zh-CN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定本方案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1532055" y="2211436"/>
            <a:ext cx="2575931" cy="1128110"/>
          </a:xfrm>
          <a:prstGeom prst="roundRect">
            <a:avLst>
              <a:gd name="adj" fmla="val 16667"/>
            </a:avLst>
          </a:prstGeom>
          <a:solidFill>
            <a:srgbClr val="E92847"/>
          </a:solidFill>
          <a:ln w="38100">
            <a:noFill/>
            <a:round/>
          </a:ln>
        </p:spPr>
        <p:txBody>
          <a:bodyPr lIns="82815" tIns="41405" rIns="82815" bIns="41405"/>
          <a:lstStyle/>
          <a:p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532055" y="2332598"/>
            <a:ext cx="2520244" cy="10069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82815" tIns="41405" rIns="82815" bIns="41405">
            <a:spAutoFit/>
          </a:bodyPr>
          <a:lstStyle/>
          <a:p>
            <a:pPr algn="ctr" fontAlgn="auto">
              <a:defRPr/>
            </a:pPr>
            <a:r>
              <a:rPr lang="en-US" altLang="zh-CN" sz="2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上海海关学院生活垃圾分类实施方案（试行）</a:t>
            </a:r>
            <a:r>
              <a:rPr lang="en-US" altLang="zh-CN" sz="2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249958" y="2743012"/>
            <a:ext cx="2314118" cy="3913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lIns="82815" tIns="41405" rIns="82815" bIns="41405">
            <a:spAutoFit/>
          </a:bodyPr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34953" y="2743012"/>
            <a:ext cx="2314118" cy="3913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lIns="82815" tIns="41405" rIns="82815" bIns="41405">
            <a:spAutoFit/>
          </a:bodyPr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此处加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20" y="2198974"/>
            <a:ext cx="3974953" cy="450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-7886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082674" y="277472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368931" y="531573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31997" y="602269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二、完善垃圾投放点设置</a:t>
            </a:r>
            <a:endParaRPr lang="zh-CN" altLang="en-US" sz="40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 bwMode="auto">
          <a:xfrm>
            <a:off x="1832755" y="3707211"/>
            <a:ext cx="55948" cy="161451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8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4662130" y="3700817"/>
            <a:ext cx="107100" cy="163049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2" y="108644"/>
                  <a:pt x="40779" y="113109"/>
                  <a:pt x="36611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4" y="75902"/>
                  <a:pt x="92273" y="61317"/>
                  <a:pt x="91082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7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7489907" y="3680036"/>
            <a:ext cx="110299" cy="164647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5" y="1190"/>
                  <a:pt x="102393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0" y="164306"/>
                  <a:pt x="1190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4" y="115193"/>
                </a:cubicBezTo>
                <a:cubicBezTo>
                  <a:pt x="92868" y="92571"/>
                  <a:pt x="75604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4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2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9" y="2359863"/>
            <a:ext cx="2626642" cy="19699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76" y="2355810"/>
            <a:ext cx="2626641" cy="19699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02" y="2355810"/>
            <a:ext cx="2626642" cy="19699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51" y="4478694"/>
            <a:ext cx="1784480" cy="23793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83" y="4478694"/>
            <a:ext cx="1794199" cy="2392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30" y="2355810"/>
            <a:ext cx="2626830" cy="197012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1" y="4460364"/>
            <a:ext cx="3172408" cy="2379306"/>
          </a:xfrm>
          <a:prstGeom prst="rect">
            <a:avLst/>
          </a:prstGeom>
        </p:spPr>
      </p:pic>
      <p:sp>
        <p:nvSpPr>
          <p:cNvPr id="30" name="MH_Other_6"/>
          <p:cNvSpPr>
            <a:spLocks noChangeArrowheads="1"/>
          </p:cNvSpPr>
          <p:nvPr/>
        </p:nvSpPr>
        <p:spPr bwMode="auto">
          <a:xfrm>
            <a:off x="9048435" y="133251"/>
            <a:ext cx="1695335" cy="552994"/>
          </a:xfrm>
          <a:prstGeom prst="ellipse">
            <a:avLst/>
          </a:prstGeom>
          <a:solidFill>
            <a:srgbClr val="E92847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6</a:t>
            </a:r>
            <a:r>
              <a:rPr lang="zh-CN" altLang="en-US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个固定站房</a:t>
            </a:r>
            <a:endParaRPr lang="zh-CN" altLang="en-US" sz="1600" b="1" dirty="0">
              <a:solidFill>
                <a:srgbClr val="FFFFFF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31" name="MH_Other_6"/>
          <p:cNvSpPr>
            <a:spLocks noChangeArrowheads="1"/>
          </p:cNvSpPr>
          <p:nvPr/>
        </p:nvSpPr>
        <p:spPr bwMode="auto">
          <a:xfrm>
            <a:off x="9048435" y="715366"/>
            <a:ext cx="1902593" cy="551001"/>
          </a:xfrm>
          <a:prstGeom prst="ellipse">
            <a:avLst/>
          </a:prstGeom>
          <a:solidFill>
            <a:srgbClr val="E92847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7</a:t>
            </a:r>
            <a:r>
              <a:rPr lang="zh-CN" altLang="en-US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个临时投放点</a:t>
            </a:r>
            <a:endParaRPr lang="zh-CN" altLang="en-US" sz="1600" b="1" dirty="0">
              <a:solidFill>
                <a:srgbClr val="FFFFFF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32" name="MH_Other_6"/>
          <p:cNvSpPr>
            <a:spLocks noChangeArrowheads="1"/>
          </p:cNvSpPr>
          <p:nvPr/>
        </p:nvSpPr>
        <p:spPr bwMode="auto">
          <a:xfrm>
            <a:off x="8943130" y="1370450"/>
            <a:ext cx="2353573" cy="648367"/>
          </a:xfrm>
          <a:prstGeom prst="ellipse">
            <a:avLst/>
          </a:prstGeom>
          <a:solidFill>
            <a:srgbClr val="E92847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5</a:t>
            </a:r>
            <a:r>
              <a:rPr lang="zh-CN" altLang="en-US" sz="1600" b="1" dirty="0" smtClean="0">
                <a:solidFill>
                  <a:srgbClr val="FFFF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个智能回收站（在建）</a:t>
            </a:r>
            <a:endParaRPr lang="zh-CN" altLang="en-US" sz="1600" b="1" dirty="0">
              <a:solidFill>
                <a:srgbClr val="FFFFFF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5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4" y="0"/>
            <a:ext cx="10058400" cy="67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98258" y="665609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三、</a:t>
            </a:r>
            <a:r>
              <a:rPr lang="zh-CN" altLang="zh-CN" sz="32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完善</a:t>
            </a:r>
            <a:r>
              <a:rPr lang="zh-CN" altLang="zh-CN" sz="32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校园垃圾分类设施设备</a:t>
            </a:r>
            <a:endParaRPr lang="zh-CN" altLang="en-US" sz="3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246913" y="259253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  <a:r>
              <a:rPr lang="zh-CN" altLang="en-US" sz="2400" b="1" dirty="0" smtClean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目标之一</a:t>
            </a:r>
            <a:endParaRPr lang="en-US" altLang="zh-CN" sz="2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730737" y="5131830"/>
            <a:ext cx="3349293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1800" dirty="0"/>
              <a:t>根据《上海市高等学校生活垃圾分类指南（试行）》的要求，我校生活</a:t>
            </a:r>
            <a:r>
              <a:rPr lang="zh-CN" altLang="zh-CN" sz="1800" dirty="0" smtClean="0"/>
              <a:t>垃圾</a:t>
            </a:r>
            <a:r>
              <a:rPr lang="zh-CN" altLang="en-US" sz="1800" dirty="0" smtClean="0"/>
              <a:t>投放容器“四分类”，</a:t>
            </a:r>
            <a:r>
              <a:rPr lang="zh-CN" altLang="zh-CN" sz="1800" dirty="0" smtClean="0"/>
              <a:t>分为</a:t>
            </a:r>
            <a:r>
              <a:rPr lang="zh-CN" altLang="zh-CN" sz="1800" dirty="0"/>
              <a:t>可回垃圾、有害垃圾、湿垃圾、干垃圾四类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7" y="2495570"/>
            <a:ext cx="3184770" cy="23885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7" y="2539161"/>
            <a:ext cx="3184772" cy="2388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52" y="2247888"/>
            <a:ext cx="2162957" cy="28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46913" y="530623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四、</a:t>
            </a:r>
            <a:r>
              <a:rPr lang="zh-CN" altLang="zh-CN" sz="28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完成校园垃圾分类标识张贴</a:t>
            </a:r>
            <a:r>
              <a:rPr lang="zh-CN" altLang="zh-CN" sz="2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及</a:t>
            </a:r>
            <a:endParaRPr lang="en-US" altLang="zh-CN" sz="2800" b="1" dirty="0" smtClean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  <a:p>
            <a:r>
              <a:rPr lang="zh-CN" altLang="zh-CN" sz="28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宣传</a:t>
            </a:r>
            <a:r>
              <a:rPr lang="zh-CN" altLang="zh-CN" sz="28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</a:t>
            </a:r>
            <a:endParaRPr lang="zh-CN" altLang="en-US" sz="28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821256" y="2526203"/>
            <a:ext cx="614762" cy="614762"/>
          </a:xfrm>
          <a:prstGeom prst="ellipse">
            <a:avLst/>
          </a:prstGeom>
          <a:solidFill>
            <a:srgbClr val="FB95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ctr"/>
            <a:endParaRPr lang="zh-CN" altLang="en-US" sz="18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839936" y="2565701"/>
            <a:ext cx="596082" cy="46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3765" fontAlgn="ctr">
              <a:lnSpc>
                <a:spcPct val="12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9185" y="2507056"/>
            <a:ext cx="3254738" cy="572892"/>
          </a:xfrm>
          <a:prstGeom prst="rect">
            <a:avLst/>
          </a:prstGeom>
          <a:solidFill>
            <a:srgbClr val="E928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631360" y="2592531"/>
            <a:ext cx="2646860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</a:t>
            </a:r>
            <a:r>
              <a:rPr lang="zh-CN" altLang="en-US" sz="2400" b="1" dirty="0" smtClean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分类标识张贴</a:t>
            </a:r>
            <a:endParaRPr lang="en-US" altLang="zh-CN" sz="2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111143" y="5317645"/>
            <a:ext cx="3349293" cy="10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在每个垃圾分类投放点张贴醒目的警示标牌、投放时间点设置等标识。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979604" y="5170125"/>
            <a:ext cx="3276325" cy="17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自教委要求下发以来，在学校及综保处公众号内推送了</a:t>
            </a: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篇专题宣传文章、在相关部门及学生间开展多次垃圾分类宣传教育活动</a:t>
            </a:r>
          </a:p>
        </p:txBody>
      </p:sp>
      <p:sp>
        <p:nvSpPr>
          <p:cNvPr id="28" name="矩形 27"/>
          <p:cNvSpPr/>
          <p:nvPr/>
        </p:nvSpPr>
        <p:spPr>
          <a:xfrm flipH="1">
            <a:off x="7371943" y="2526203"/>
            <a:ext cx="3215323" cy="572892"/>
          </a:xfrm>
          <a:prstGeom prst="rect">
            <a:avLst/>
          </a:prstGeom>
          <a:solidFill>
            <a:srgbClr val="FB95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598149" y="6149707"/>
            <a:ext cx="2329910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 defTabSz="913765"/>
            <a:r>
              <a:rPr lang="zh-CN" altLang="en-US" sz="2400" b="1" dirty="0" smtClean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业绩目标</a:t>
            </a:r>
            <a:r>
              <a:rPr lang="zh-CN" altLang="en-US" sz="24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</a:t>
            </a:r>
            <a:endParaRPr lang="en-US" altLang="zh-CN" sz="2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00301" y="2508709"/>
            <a:ext cx="614762" cy="614762"/>
          </a:xfrm>
          <a:prstGeom prst="ellipse">
            <a:avLst/>
          </a:prstGeom>
          <a:solidFill>
            <a:srgbClr val="E928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ctr"/>
            <a:endParaRPr lang="zh-CN" altLang="en-US" sz="18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16454" y="2561597"/>
            <a:ext cx="596082" cy="46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3765" fontAlgn="ctr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9" y="3179616"/>
            <a:ext cx="1501362" cy="22550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17" y="3504940"/>
            <a:ext cx="5040734" cy="151222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632629" y="2566007"/>
            <a:ext cx="295463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/>
            <a:r>
              <a:rPr lang="zh-CN" altLang="en-US" sz="2400" b="1" dirty="0" smtClean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加强各类宣传及教育</a:t>
            </a:r>
            <a:endParaRPr lang="en-US" altLang="zh-CN" sz="2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47" y="3314157"/>
            <a:ext cx="2270671" cy="17030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25" y="3182738"/>
            <a:ext cx="1607915" cy="24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3"/>
          <a:stretch>
            <a:fillRect/>
          </a:stretch>
        </p:blipFill>
        <p:spPr>
          <a:xfrm>
            <a:off x="0" y="0"/>
            <a:ext cx="12192000" cy="2023353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856686" y="332457"/>
            <a:ext cx="6517532" cy="1340701"/>
          </a:xfrm>
          <a:prstGeom prst="rect">
            <a:avLst/>
          </a:prstGeom>
          <a:solidFill>
            <a:srgbClr val="F5F4E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20956" y="522705"/>
            <a:ext cx="5988992" cy="960203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76441" y="735938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五、接受各类检查、及时报送材料</a:t>
            </a:r>
            <a:endParaRPr lang="zh-CN" altLang="en-US" sz="3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04187" y="-1803948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C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98258" y="-1803949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0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92329" y="-1760615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FB9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0116" y="-1782010"/>
            <a:ext cx="1194071" cy="1288140"/>
          </a:xfrm>
          <a:prstGeom prst="roundRect">
            <a:avLst>
              <a:gd name="adj" fmla="val 22676"/>
            </a:avLst>
          </a:prstGeom>
          <a:solidFill>
            <a:srgbClr val="E9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498772" y="3063050"/>
            <a:ext cx="3194935" cy="3195363"/>
          </a:xfrm>
          <a:prstGeom prst="ellipse">
            <a:avLst/>
          </a:prstGeom>
          <a:noFill/>
          <a:ln w="2540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 anchor="ctr"/>
          <a:lstStyle/>
          <a:p>
            <a:endParaRPr lang="zh-CN" altLang="en-US" sz="240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394842" y="2971111"/>
            <a:ext cx="3395897" cy="3398216"/>
          </a:xfrm>
          <a:prstGeom prst="ellipse">
            <a:avLst/>
          </a:prstGeom>
          <a:noFill/>
          <a:ln w="19050" cmpd="sng">
            <a:solidFill>
              <a:srgbClr val="41445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 anchor="ctr"/>
          <a:lstStyle/>
          <a:p>
            <a:endParaRPr lang="zh-CN" altLang="en-US" sz="2400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71483" y="3225433"/>
            <a:ext cx="2858136" cy="2858521"/>
          </a:xfrm>
          <a:prstGeom prst="ellipse">
            <a:avLst/>
          </a:prstGeom>
          <a:noFill/>
          <a:ln w="19050" cmpd="sng">
            <a:solidFill>
              <a:srgbClr val="414455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 anchor="ctr"/>
          <a:lstStyle/>
          <a:p>
            <a:endParaRPr lang="zh-CN" altLang="en-US" sz="2400"/>
          </a:p>
        </p:txBody>
      </p:sp>
      <p:grpSp>
        <p:nvGrpSpPr>
          <p:cNvPr id="20" name="中国 52"/>
          <p:cNvGrpSpPr/>
          <p:nvPr/>
        </p:nvGrpSpPr>
        <p:grpSpPr bwMode="auto">
          <a:xfrm>
            <a:off x="5008415" y="3736465"/>
            <a:ext cx="2039400" cy="1855433"/>
            <a:chOff x="0" y="0"/>
            <a:chExt cx="5832647" cy="4819363"/>
          </a:xfrm>
          <a:solidFill>
            <a:srgbClr val="FB9555"/>
          </a:solidFill>
        </p:grpSpPr>
        <p:sp>
          <p:nvSpPr>
            <p:cNvPr id="21" name="Freeform 9"/>
            <p:cNvSpPr/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8 h 1218"/>
                <a:gd name="T12" fmla="*/ 1114 w 1428"/>
                <a:gd name="T13" fmla="*/ 192 h 1218"/>
                <a:gd name="T14" fmla="*/ 1088 w 1428"/>
                <a:gd name="T15" fmla="*/ 262 h 1218"/>
                <a:gd name="T16" fmla="*/ 982 w 1428"/>
                <a:gd name="T17" fmla="*/ 276 h 1218"/>
                <a:gd name="T18" fmla="*/ 994 w 1428"/>
                <a:gd name="T19" fmla="*/ 420 h 1218"/>
                <a:gd name="T20" fmla="*/ 1136 w 1428"/>
                <a:gd name="T21" fmla="*/ 428 h 1218"/>
                <a:gd name="T22" fmla="*/ 1174 w 1428"/>
                <a:gd name="T23" fmla="*/ 498 h 1218"/>
                <a:gd name="T24" fmla="*/ 1018 w 1428"/>
                <a:gd name="T25" fmla="*/ 540 h 1218"/>
                <a:gd name="T26" fmla="*/ 946 w 1428"/>
                <a:gd name="T27" fmla="*/ 626 h 1218"/>
                <a:gd name="T28" fmla="*/ 820 w 1428"/>
                <a:gd name="T29" fmla="*/ 664 h 1218"/>
                <a:gd name="T30" fmla="*/ 778 w 1428"/>
                <a:gd name="T31" fmla="*/ 722 h 1218"/>
                <a:gd name="T32" fmla="*/ 776 w 1428"/>
                <a:gd name="T33" fmla="*/ 774 h 1218"/>
                <a:gd name="T34" fmla="*/ 688 w 1428"/>
                <a:gd name="T35" fmla="*/ 860 h 1218"/>
                <a:gd name="T36" fmla="*/ 510 w 1428"/>
                <a:gd name="T37" fmla="*/ 882 h 1218"/>
                <a:gd name="T38" fmla="*/ 398 w 1428"/>
                <a:gd name="T39" fmla="*/ 934 h 1218"/>
                <a:gd name="T40" fmla="*/ 246 w 1428"/>
                <a:gd name="T41" fmla="*/ 872 h 1218"/>
                <a:gd name="T42" fmla="*/ 68 w 1428"/>
                <a:gd name="T43" fmla="*/ 854 h 1218"/>
                <a:gd name="T44" fmla="*/ 24 w 1428"/>
                <a:gd name="T45" fmla="*/ 906 h 1218"/>
                <a:gd name="T46" fmla="*/ 46 w 1428"/>
                <a:gd name="T47" fmla="*/ 980 h 1218"/>
                <a:gd name="T48" fmla="*/ 138 w 1428"/>
                <a:gd name="T49" fmla="*/ 966 h 1218"/>
                <a:gd name="T50" fmla="*/ 156 w 1428"/>
                <a:gd name="T51" fmla="*/ 1060 h 1218"/>
                <a:gd name="T52" fmla="*/ 196 w 1428"/>
                <a:gd name="T53" fmla="*/ 1112 h 1218"/>
                <a:gd name="T54" fmla="*/ 240 w 1428"/>
                <a:gd name="T55" fmla="*/ 1114 h 1218"/>
                <a:gd name="T56" fmla="*/ 342 w 1428"/>
                <a:gd name="T57" fmla="*/ 1074 h 1218"/>
                <a:gd name="T58" fmla="*/ 386 w 1428"/>
                <a:gd name="T59" fmla="*/ 1108 h 1218"/>
                <a:gd name="T60" fmla="*/ 340 w 1428"/>
                <a:gd name="T61" fmla="*/ 1208 h 1218"/>
                <a:gd name="T62" fmla="*/ 450 w 1428"/>
                <a:gd name="T63" fmla="*/ 1204 h 1218"/>
                <a:gd name="T64" fmla="*/ 522 w 1428"/>
                <a:gd name="T65" fmla="*/ 1092 h 1218"/>
                <a:gd name="T66" fmla="*/ 538 w 1428"/>
                <a:gd name="T67" fmla="*/ 1180 h 1218"/>
                <a:gd name="T68" fmla="*/ 614 w 1428"/>
                <a:gd name="T69" fmla="*/ 1216 h 1218"/>
                <a:gd name="T70" fmla="*/ 690 w 1428"/>
                <a:gd name="T71" fmla="*/ 1108 h 1218"/>
                <a:gd name="T72" fmla="*/ 752 w 1428"/>
                <a:gd name="T73" fmla="*/ 1064 h 1218"/>
                <a:gd name="T74" fmla="*/ 806 w 1428"/>
                <a:gd name="T75" fmla="*/ 1052 h 1218"/>
                <a:gd name="T76" fmla="*/ 860 w 1428"/>
                <a:gd name="T77" fmla="*/ 992 h 1218"/>
                <a:gd name="T78" fmla="*/ 914 w 1428"/>
                <a:gd name="T79" fmla="*/ 940 h 1218"/>
                <a:gd name="T80" fmla="*/ 958 w 1428"/>
                <a:gd name="T81" fmla="*/ 840 h 1218"/>
                <a:gd name="T82" fmla="*/ 992 w 1428"/>
                <a:gd name="T83" fmla="*/ 896 h 1218"/>
                <a:gd name="T84" fmla="*/ 1068 w 1428"/>
                <a:gd name="T85" fmla="*/ 848 h 1218"/>
                <a:gd name="T86" fmla="*/ 1122 w 1428"/>
                <a:gd name="T87" fmla="*/ 796 h 1218"/>
                <a:gd name="T88" fmla="*/ 1158 w 1428"/>
                <a:gd name="T89" fmla="*/ 828 h 1218"/>
                <a:gd name="T90" fmla="*/ 1206 w 1428"/>
                <a:gd name="T91" fmla="*/ 890 h 1218"/>
                <a:gd name="T92" fmla="*/ 1266 w 1428"/>
                <a:gd name="T93" fmla="*/ 832 h 1218"/>
                <a:gd name="T94" fmla="*/ 1356 w 1428"/>
                <a:gd name="T95" fmla="*/ 756 h 1218"/>
                <a:gd name="T96" fmla="*/ 1412 w 1428"/>
                <a:gd name="T97" fmla="*/ 712 h 1218"/>
                <a:gd name="T98" fmla="*/ 1386 w 1428"/>
                <a:gd name="T99" fmla="*/ 642 h 1218"/>
                <a:gd name="T100" fmla="*/ 1328 w 1428"/>
                <a:gd name="T101" fmla="*/ 630 h 1218"/>
                <a:gd name="T102" fmla="*/ 1276 w 1428"/>
                <a:gd name="T103" fmla="*/ 524 h 1218"/>
                <a:gd name="T104" fmla="*/ 1338 w 1428"/>
                <a:gd name="T105" fmla="*/ 512 h 1218"/>
                <a:gd name="T106" fmla="*/ 1298 w 1428"/>
                <a:gd name="T107" fmla="*/ 406 h 1218"/>
                <a:gd name="T108" fmla="*/ 1334 w 1428"/>
                <a:gd name="T109" fmla="*/ 368 h 1218"/>
                <a:gd name="T110" fmla="*/ 1386 w 1428"/>
                <a:gd name="T111" fmla="*/ 284 h 1218"/>
                <a:gd name="T112" fmla="*/ 1398 w 1428"/>
                <a:gd name="T113" fmla="*/ 18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536 w 912"/>
                <a:gd name="T1" fmla="*/ 310 h 772"/>
                <a:gd name="T2" fmla="*/ 494 w 912"/>
                <a:gd name="T3" fmla="*/ 314 h 772"/>
                <a:gd name="T4" fmla="*/ 446 w 912"/>
                <a:gd name="T5" fmla="*/ 258 h 772"/>
                <a:gd name="T6" fmla="*/ 406 w 912"/>
                <a:gd name="T7" fmla="*/ 228 h 772"/>
                <a:gd name="T8" fmla="*/ 416 w 912"/>
                <a:gd name="T9" fmla="*/ 162 h 772"/>
                <a:gd name="T10" fmla="*/ 348 w 912"/>
                <a:gd name="T11" fmla="*/ 164 h 772"/>
                <a:gd name="T12" fmla="*/ 324 w 912"/>
                <a:gd name="T13" fmla="*/ 176 h 772"/>
                <a:gd name="T14" fmla="*/ 288 w 912"/>
                <a:gd name="T15" fmla="*/ 108 h 772"/>
                <a:gd name="T16" fmla="*/ 268 w 912"/>
                <a:gd name="T17" fmla="*/ 32 h 772"/>
                <a:gd name="T18" fmla="*/ 216 w 912"/>
                <a:gd name="T19" fmla="*/ 4 h 772"/>
                <a:gd name="T20" fmla="*/ 178 w 912"/>
                <a:gd name="T21" fmla="*/ 64 h 772"/>
                <a:gd name="T22" fmla="*/ 108 w 912"/>
                <a:gd name="T23" fmla="*/ 86 h 772"/>
                <a:gd name="T24" fmla="*/ 60 w 912"/>
                <a:gd name="T25" fmla="*/ 132 h 772"/>
                <a:gd name="T26" fmla="*/ 8 w 912"/>
                <a:gd name="T27" fmla="*/ 158 h 772"/>
                <a:gd name="T28" fmla="*/ 10 w 912"/>
                <a:gd name="T29" fmla="*/ 232 h 772"/>
                <a:gd name="T30" fmla="*/ 80 w 912"/>
                <a:gd name="T31" fmla="*/ 236 h 772"/>
                <a:gd name="T32" fmla="*/ 154 w 912"/>
                <a:gd name="T33" fmla="*/ 272 h 772"/>
                <a:gd name="T34" fmla="*/ 222 w 912"/>
                <a:gd name="T35" fmla="*/ 274 h 772"/>
                <a:gd name="T36" fmla="*/ 302 w 912"/>
                <a:gd name="T37" fmla="*/ 284 h 772"/>
                <a:gd name="T38" fmla="*/ 352 w 912"/>
                <a:gd name="T39" fmla="*/ 296 h 772"/>
                <a:gd name="T40" fmla="*/ 404 w 912"/>
                <a:gd name="T41" fmla="*/ 338 h 772"/>
                <a:gd name="T42" fmla="*/ 492 w 912"/>
                <a:gd name="T43" fmla="*/ 392 h 772"/>
                <a:gd name="T44" fmla="*/ 548 w 912"/>
                <a:gd name="T45" fmla="*/ 440 h 772"/>
                <a:gd name="T46" fmla="*/ 544 w 912"/>
                <a:gd name="T47" fmla="*/ 576 h 772"/>
                <a:gd name="T48" fmla="*/ 500 w 912"/>
                <a:gd name="T49" fmla="*/ 622 h 772"/>
                <a:gd name="T50" fmla="*/ 492 w 912"/>
                <a:gd name="T51" fmla="*/ 656 h 772"/>
                <a:gd name="T52" fmla="*/ 452 w 912"/>
                <a:gd name="T53" fmla="*/ 696 h 772"/>
                <a:gd name="T54" fmla="*/ 500 w 912"/>
                <a:gd name="T55" fmla="*/ 706 h 772"/>
                <a:gd name="T56" fmla="*/ 520 w 912"/>
                <a:gd name="T57" fmla="*/ 678 h 772"/>
                <a:gd name="T58" fmla="*/ 552 w 912"/>
                <a:gd name="T59" fmla="*/ 644 h 772"/>
                <a:gd name="T60" fmla="*/ 576 w 912"/>
                <a:gd name="T61" fmla="*/ 664 h 772"/>
                <a:gd name="T62" fmla="*/ 644 w 912"/>
                <a:gd name="T63" fmla="*/ 690 h 772"/>
                <a:gd name="T64" fmla="*/ 668 w 912"/>
                <a:gd name="T65" fmla="*/ 726 h 772"/>
                <a:gd name="T66" fmla="*/ 684 w 912"/>
                <a:gd name="T67" fmla="*/ 762 h 772"/>
                <a:gd name="T68" fmla="*/ 732 w 912"/>
                <a:gd name="T69" fmla="*/ 742 h 772"/>
                <a:gd name="T70" fmla="*/ 736 w 912"/>
                <a:gd name="T71" fmla="*/ 700 h 772"/>
                <a:gd name="T72" fmla="*/ 776 w 912"/>
                <a:gd name="T73" fmla="*/ 664 h 772"/>
                <a:gd name="T74" fmla="*/ 792 w 912"/>
                <a:gd name="T75" fmla="*/ 582 h 772"/>
                <a:gd name="T76" fmla="*/ 840 w 912"/>
                <a:gd name="T77" fmla="*/ 596 h 772"/>
                <a:gd name="T78" fmla="*/ 860 w 912"/>
                <a:gd name="T79" fmla="*/ 562 h 772"/>
                <a:gd name="T80" fmla="*/ 904 w 912"/>
                <a:gd name="T81" fmla="*/ 536 h 772"/>
                <a:gd name="T82" fmla="*/ 906 w 912"/>
                <a:gd name="T83" fmla="*/ 488 h 772"/>
                <a:gd name="T84" fmla="*/ 840 w 912"/>
                <a:gd name="T85" fmla="*/ 454 h 772"/>
                <a:gd name="T86" fmla="*/ 788 w 912"/>
                <a:gd name="T87" fmla="*/ 476 h 772"/>
                <a:gd name="T88" fmla="*/ 816 w 912"/>
                <a:gd name="T89" fmla="*/ 510 h 772"/>
                <a:gd name="T90" fmla="*/ 798 w 912"/>
                <a:gd name="T91" fmla="*/ 548 h 772"/>
                <a:gd name="T92" fmla="*/ 780 w 912"/>
                <a:gd name="T93" fmla="*/ 552 h 772"/>
                <a:gd name="T94" fmla="*/ 758 w 912"/>
                <a:gd name="T95" fmla="*/ 576 h 772"/>
                <a:gd name="T96" fmla="*/ 728 w 912"/>
                <a:gd name="T97" fmla="*/ 546 h 772"/>
                <a:gd name="T98" fmla="*/ 712 w 912"/>
                <a:gd name="T99" fmla="*/ 512 h 772"/>
                <a:gd name="T100" fmla="*/ 698 w 912"/>
                <a:gd name="T101" fmla="*/ 444 h 772"/>
                <a:gd name="T102" fmla="*/ 644 w 912"/>
                <a:gd name="T103" fmla="*/ 410 h 772"/>
                <a:gd name="T104" fmla="*/ 604 w 912"/>
                <a:gd name="T105" fmla="*/ 384 h 772"/>
                <a:gd name="T106" fmla="*/ 606 w 912"/>
                <a:gd name="T107" fmla="*/ 324 h 772"/>
                <a:gd name="T108" fmla="*/ 640 w 912"/>
                <a:gd name="T109" fmla="*/ 254 h 772"/>
                <a:gd name="T110" fmla="*/ 590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2 w 184"/>
                <a:gd name="T7" fmla="*/ 116 h 304"/>
                <a:gd name="T8" fmla="*/ 76 w 184"/>
                <a:gd name="T9" fmla="*/ 122 h 304"/>
                <a:gd name="T10" fmla="*/ 74 w 184"/>
                <a:gd name="T11" fmla="*/ 124 h 304"/>
                <a:gd name="T12" fmla="*/ 54 w 184"/>
                <a:gd name="T13" fmla="*/ 120 h 304"/>
                <a:gd name="T14" fmla="*/ 12 w 184"/>
                <a:gd name="T15" fmla="*/ 134 h 304"/>
                <a:gd name="T16" fmla="*/ 8 w 184"/>
                <a:gd name="T17" fmla="*/ 140 h 304"/>
                <a:gd name="T18" fmla="*/ 38 w 184"/>
                <a:gd name="T19" fmla="*/ 144 h 304"/>
                <a:gd name="T20" fmla="*/ 48 w 184"/>
                <a:gd name="T21" fmla="*/ 162 h 304"/>
                <a:gd name="T22" fmla="*/ 60 w 184"/>
                <a:gd name="T23" fmla="*/ 174 h 304"/>
                <a:gd name="T24" fmla="*/ 60 w 184"/>
                <a:gd name="T25" fmla="*/ 206 h 304"/>
                <a:gd name="T26" fmla="*/ 72 w 184"/>
                <a:gd name="T27" fmla="*/ 216 h 304"/>
                <a:gd name="T28" fmla="*/ 76 w 184"/>
                <a:gd name="T29" fmla="*/ 240 h 304"/>
                <a:gd name="T30" fmla="*/ 70 w 184"/>
                <a:gd name="T31" fmla="*/ 256 h 304"/>
                <a:gd name="T32" fmla="*/ 82 w 184"/>
                <a:gd name="T33" fmla="*/ 270 h 304"/>
                <a:gd name="T34" fmla="*/ 100 w 184"/>
                <a:gd name="T35" fmla="*/ 280 h 304"/>
                <a:gd name="T36" fmla="*/ 114 w 184"/>
                <a:gd name="T37" fmla="*/ 298 h 304"/>
                <a:gd name="T38" fmla="*/ 124 w 184"/>
                <a:gd name="T39" fmla="*/ 304 h 304"/>
                <a:gd name="T40" fmla="*/ 122 w 184"/>
                <a:gd name="T41" fmla="*/ 282 h 304"/>
                <a:gd name="T42" fmla="*/ 126 w 184"/>
                <a:gd name="T43" fmla="*/ 274 h 304"/>
                <a:gd name="T44" fmla="*/ 140 w 184"/>
                <a:gd name="T45" fmla="*/ 268 h 304"/>
                <a:gd name="T46" fmla="*/ 144 w 184"/>
                <a:gd name="T47" fmla="*/ 268 h 304"/>
                <a:gd name="T48" fmla="*/ 156 w 184"/>
                <a:gd name="T49" fmla="*/ 266 h 304"/>
                <a:gd name="T50" fmla="*/ 158 w 184"/>
                <a:gd name="T51" fmla="*/ 244 h 304"/>
                <a:gd name="T52" fmla="*/ 148 w 184"/>
                <a:gd name="T53" fmla="*/ 232 h 304"/>
                <a:gd name="T54" fmla="*/ 138 w 184"/>
                <a:gd name="T55" fmla="*/ 232 h 304"/>
                <a:gd name="T56" fmla="*/ 132 w 184"/>
                <a:gd name="T57" fmla="*/ 210 h 304"/>
                <a:gd name="T58" fmla="*/ 136 w 184"/>
                <a:gd name="T59" fmla="*/ 168 h 304"/>
                <a:gd name="T60" fmla="*/ 164 w 184"/>
                <a:gd name="T61" fmla="*/ 160 h 304"/>
                <a:gd name="T62" fmla="*/ 184 w 184"/>
                <a:gd name="T63" fmla="*/ 108 h 304"/>
                <a:gd name="T64" fmla="*/ 174 w 184"/>
                <a:gd name="T65" fmla="*/ 96 h 304"/>
                <a:gd name="T66" fmla="*/ 166 w 184"/>
                <a:gd name="T67" fmla="*/ 96 h 304"/>
                <a:gd name="T68" fmla="*/ 152 w 184"/>
                <a:gd name="T69" fmla="*/ 96 h 304"/>
                <a:gd name="T70" fmla="*/ 142 w 184"/>
                <a:gd name="T71" fmla="*/ 84 h 304"/>
                <a:gd name="T72" fmla="*/ 146 w 184"/>
                <a:gd name="T73" fmla="*/ 52 h 304"/>
                <a:gd name="T74" fmla="*/ 150 w 184"/>
                <a:gd name="T75" fmla="*/ 42 h 304"/>
                <a:gd name="T76" fmla="*/ 156 w 184"/>
                <a:gd name="T77" fmla="*/ 32 h 304"/>
                <a:gd name="T78" fmla="*/ 144 w 184"/>
                <a:gd name="T79" fmla="*/ 8 h 304"/>
                <a:gd name="T80" fmla="*/ 108 w 184"/>
                <a:gd name="T81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1262 w 1304"/>
                <a:gd name="T1" fmla="*/ 444 h 986"/>
                <a:gd name="T2" fmla="*/ 1222 w 1304"/>
                <a:gd name="T3" fmla="*/ 408 h 986"/>
                <a:gd name="T4" fmla="*/ 1202 w 1304"/>
                <a:gd name="T5" fmla="*/ 378 h 986"/>
                <a:gd name="T6" fmla="*/ 1140 w 1304"/>
                <a:gd name="T7" fmla="*/ 340 h 986"/>
                <a:gd name="T8" fmla="*/ 1032 w 1304"/>
                <a:gd name="T9" fmla="*/ 320 h 986"/>
                <a:gd name="T10" fmla="*/ 1044 w 1304"/>
                <a:gd name="T11" fmla="*/ 246 h 986"/>
                <a:gd name="T12" fmla="*/ 1024 w 1304"/>
                <a:gd name="T13" fmla="*/ 112 h 986"/>
                <a:gd name="T14" fmla="*/ 976 w 1304"/>
                <a:gd name="T15" fmla="*/ 90 h 986"/>
                <a:gd name="T16" fmla="*/ 954 w 1304"/>
                <a:gd name="T17" fmla="*/ 60 h 986"/>
                <a:gd name="T18" fmla="*/ 928 w 1304"/>
                <a:gd name="T19" fmla="*/ 0 h 986"/>
                <a:gd name="T20" fmla="*/ 876 w 1304"/>
                <a:gd name="T21" fmla="*/ 36 h 986"/>
                <a:gd name="T22" fmla="*/ 816 w 1304"/>
                <a:gd name="T23" fmla="*/ 66 h 986"/>
                <a:gd name="T24" fmla="*/ 798 w 1304"/>
                <a:gd name="T25" fmla="*/ 130 h 986"/>
                <a:gd name="T26" fmla="*/ 760 w 1304"/>
                <a:gd name="T27" fmla="*/ 146 h 986"/>
                <a:gd name="T28" fmla="*/ 674 w 1304"/>
                <a:gd name="T29" fmla="*/ 104 h 986"/>
                <a:gd name="T30" fmla="*/ 610 w 1304"/>
                <a:gd name="T31" fmla="*/ 232 h 986"/>
                <a:gd name="T32" fmla="*/ 576 w 1304"/>
                <a:gd name="T33" fmla="*/ 226 h 986"/>
                <a:gd name="T34" fmla="*/ 494 w 1304"/>
                <a:gd name="T35" fmla="*/ 216 h 986"/>
                <a:gd name="T36" fmla="*/ 494 w 1304"/>
                <a:gd name="T37" fmla="*/ 256 h 986"/>
                <a:gd name="T38" fmla="*/ 472 w 1304"/>
                <a:gd name="T39" fmla="*/ 388 h 986"/>
                <a:gd name="T40" fmla="*/ 464 w 1304"/>
                <a:gd name="T41" fmla="*/ 390 h 986"/>
                <a:gd name="T42" fmla="*/ 452 w 1304"/>
                <a:gd name="T43" fmla="*/ 392 h 986"/>
                <a:gd name="T44" fmla="*/ 412 w 1304"/>
                <a:gd name="T45" fmla="*/ 444 h 986"/>
                <a:gd name="T46" fmla="*/ 330 w 1304"/>
                <a:gd name="T47" fmla="*/ 468 h 986"/>
                <a:gd name="T48" fmla="*/ 248 w 1304"/>
                <a:gd name="T49" fmla="*/ 470 h 986"/>
                <a:gd name="T50" fmla="*/ 184 w 1304"/>
                <a:gd name="T51" fmla="*/ 506 h 986"/>
                <a:gd name="T52" fmla="*/ 106 w 1304"/>
                <a:gd name="T53" fmla="*/ 494 h 986"/>
                <a:gd name="T54" fmla="*/ 60 w 1304"/>
                <a:gd name="T55" fmla="*/ 482 h 986"/>
                <a:gd name="T56" fmla="*/ 10 w 1304"/>
                <a:gd name="T57" fmla="*/ 528 h 986"/>
                <a:gd name="T58" fmla="*/ 14 w 1304"/>
                <a:gd name="T59" fmla="*/ 562 h 986"/>
                <a:gd name="T60" fmla="*/ 14 w 1304"/>
                <a:gd name="T61" fmla="*/ 598 h 986"/>
                <a:gd name="T62" fmla="*/ 58 w 1304"/>
                <a:gd name="T63" fmla="*/ 652 h 986"/>
                <a:gd name="T64" fmla="*/ 6 w 1304"/>
                <a:gd name="T65" fmla="*/ 716 h 986"/>
                <a:gd name="T66" fmla="*/ 42 w 1304"/>
                <a:gd name="T67" fmla="*/ 734 h 986"/>
                <a:gd name="T68" fmla="*/ 74 w 1304"/>
                <a:gd name="T69" fmla="*/ 792 h 986"/>
                <a:gd name="T70" fmla="*/ 100 w 1304"/>
                <a:gd name="T71" fmla="*/ 852 h 986"/>
                <a:gd name="T72" fmla="*/ 174 w 1304"/>
                <a:gd name="T73" fmla="*/ 888 h 986"/>
                <a:gd name="T74" fmla="*/ 206 w 1304"/>
                <a:gd name="T75" fmla="*/ 982 h 986"/>
                <a:gd name="T76" fmla="*/ 260 w 1304"/>
                <a:gd name="T77" fmla="*/ 984 h 986"/>
                <a:gd name="T78" fmla="*/ 274 w 1304"/>
                <a:gd name="T79" fmla="*/ 952 h 986"/>
                <a:gd name="T80" fmla="*/ 298 w 1304"/>
                <a:gd name="T81" fmla="*/ 926 h 986"/>
                <a:gd name="T82" fmla="*/ 382 w 1304"/>
                <a:gd name="T83" fmla="*/ 946 h 986"/>
                <a:gd name="T84" fmla="*/ 452 w 1304"/>
                <a:gd name="T85" fmla="*/ 924 h 986"/>
                <a:gd name="T86" fmla="*/ 488 w 1304"/>
                <a:gd name="T87" fmla="*/ 960 h 986"/>
                <a:gd name="T88" fmla="*/ 552 w 1304"/>
                <a:gd name="T89" fmla="*/ 964 h 986"/>
                <a:gd name="T90" fmla="*/ 666 w 1304"/>
                <a:gd name="T91" fmla="*/ 944 h 986"/>
                <a:gd name="T92" fmla="*/ 754 w 1304"/>
                <a:gd name="T93" fmla="*/ 928 h 986"/>
                <a:gd name="T94" fmla="*/ 832 w 1304"/>
                <a:gd name="T95" fmla="*/ 948 h 986"/>
                <a:gd name="T96" fmla="*/ 908 w 1304"/>
                <a:gd name="T97" fmla="*/ 976 h 986"/>
                <a:gd name="T98" fmla="*/ 940 w 1304"/>
                <a:gd name="T99" fmla="*/ 940 h 986"/>
                <a:gd name="T100" fmla="*/ 954 w 1304"/>
                <a:gd name="T101" fmla="*/ 920 h 986"/>
                <a:gd name="T102" fmla="*/ 950 w 1304"/>
                <a:gd name="T103" fmla="*/ 884 h 986"/>
                <a:gd name="T104" fmla="*/ 922 w 1304"/>
                <a:gd name="T105" fmla="*/ 856 h 986"/>
                <a:gd name="T106" fmla="*/ 934 w 1304"/>
                <a:gd name="T107" fmla="*/ 804 h 986"/>
                <a:gd name="T108" fmla="*/ 1004 w 1304"/>
                <a:gd name="T109" fmla="*/ 794 h 986"/>
                <a:gd name="T110" fmla="*/ 1090 w 1304"/>
                <a:gd name="T111" fmla="*/ 772 h 986"/>
                <a:gd name="T112" fmla="*/ 1086 w 1304"/>
                <a:gd name="T113" fmla="*/ 748 h 986"/>
                <a:gd name="T114" fmla="*/ 1086 w 1304"/>
                <a:gd name="T115" fmla="*/ 702 h 986"/>
                <a:gd name="T116" fmla="*/ 1126 w 1304"/>
                <a:gd name="T117" fmla="*/ 676 h 986"/>
                <a:gd name="T118" fmla="*/ 1186 w 1304"/>
                <a:gd name="T119" fmla="*/ 614 h 986"/>
                <a:gd name="T120" fmla="*/ 1214 w 1304"/>
                <a:gd name="T121" fmla="*/ 596 h 986"/>
                <a:gd name="T122" fmla="*/ 1296 w 1304"/>
                <a:gd name="T123" fmla="*/ 580 h 986"/>
                <a:gd name="T124" fmla="*/ 1302 w 1304"/>
                <a:gd name="T12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480 w 812"/>
                <a:gd name="T1" fmla="*/ 58 h 582"/>
                <a:gd name="T2" fmla="*/ 460 w 812"/>
                <a:gd name="T3" fmla="*/ 82 h 582"/>
                <a:gd name="T4" fmla="*/ 396 w 812"/>
                <a:gd name="T5" fmla="*/ 38 h 582"/>
                <a:gd name="T6" fmla="*/ 344 w 812"/>
                <a:gd name="T7" fmla="*/ 10 h 582"/>
                <a:gd name="T8" fmla="*/ 288 w 812"/>
                <a:gd name="T9" fmla="*/ 4 h 582"/>
                <a:gd name="T10" fmla="*/ 248 w 812"/>
                <a:gd name="T11" fmla="*/ 6 h 582"/>
                <a:gd name="T12" fmla="*/ 198 w 812"/>
                <a:gd name="T13" fmla="*/ 18 h 582"/>
                <a:gd name="T14" fmla="*/ 158 w 812"/>
                <a:gd name="T15" fmla="*/ 28 h 582"/>
                <a:gd name="T16" fmla="*/ 92 w 812"/>
                <a:gd name="T17" fmla="*/ 38 h 582"/>
                <a:gd name="T18" fmla="*/ 84 w 812"/>
                <a:gd name="T19" fmla="*/ 78 h 582"/>
                <a:gd name="T20" fmla="*/ 120 w 812"/>
                <a:gd name="T21" fmla="*/ 114 h 582"/>
                <a:gd name="T22" fmla="*/ 128 w 812"/>
                <a:gd name="T23" fmla="*/ 142 h 582"/>
                <a:gd name="T24" fmla="*/ 112 w 812"/>
                <a:gd name="T25" fmla="*/ 196 h 582"/>
                <a:gd name="T26" fmla="*/ 106 w 812"/>
                <a:gd name="T27" fmla="*/ 214 h 582"/>
                <a:gd name="T28" fmla="*/ 60 w 812"/>
                <a:gd name="T29" fmla="*/ 210 h 582"/>
                <a:gd name="T30" fmla="*/ 22 w 812"/>
                <a:gd name="T31" fmla="*/ 202 h 582"/>
                <a:gd name="T32" fmla="*/ 8 w 812"/>
                <a:gd name="T33" fmla="*/ 250 h 582"/>
                <a:gd name="T34" fmla="*/ 4 w 812"/>
                <a:gd name="T35" fmla="*/ 272 h 582"/>
                <a:gd name="T36" fmla="*/ 18 w 812"/>
                <a:gd name="T37" fmla="*/ 310 h 582"/>
                <a:gd name="T38" fmla="*/ 0 w 812"/>
                <a:gd name="T39" fmla="*/ 362 h 582"/>
                <a:gd name="T40" fmla="*/ 26 w 812"/>
                <a:gd name="T41" fmla="*/ 406 h 582"/>
                <a:gd name="T42" fmla="*/ 68 w 812"/>
                <a:gd name="T43" fmla="*/ 422 h 582"/>
                <a:gd name="T44" fmla="*/ 92 w 812"/>
                <a:gd name="T45" fmla="*/ 424 h 582"/>
                <a:gd name="T46" fmla="*/ 108 w 812"/>
                <a:gd name="T47" fmla="*/ 448 h 582"/>
                <a:gd name="T48" fmla="*/ 132 w 812"/>
                <a:gd name="T49" fmla="*/ 460 h 582"/>
                <a:gd name="T50" fmla="*/ 162 w 812"/>
                <a:gd name="T51" fmla="*/ 474 h 582"/>
                <a:gd name="T52" fmla="*/ 232 w 812"/>
                <a:gd name="T53" fmla="*/ 498 h 582"/>
                <a:gd name="T54" fmla="*/ 304 w 812"/>
                <a:gd name="T55" fmla="*/ 494 h 582"/>
                <a:gd name="T56" fmla="*/ 332 w 812"/>
                <a:gd name="T57" fmla="*/ 532 h 582"/>
                <a:gd name="T58" fmla="*/ 348 w 812"/>
                <a:gd name="T59" fmla="*/ 554 h 582"/>
                <a:gd name="T60" fmla="*/ 364 w 812"/>
                <a:gd name="T61" fmla="*/ 578 h 582"/>
                <a:gd name="T62" fmla="*/ 390 w 812"/>
                <a:gd name="T63" fmla="*/ 568 h 582"/>
                <a:gd name="T64" fmla="*/ 428 w 812"/>
                <a:gd name="T65" fmla="*/ 574 h 582"/>
                <a:gd name="T66" fmla="*/ 456 w 812"/>
                <a:gd name="T67" fmla="*/ 546 h 582"/>
                <a:gd name="T68" fmla="*/ 476 w 812"/>
                <a:gd name="T69" fmla="*/ 492 h 582"/>
                <a:gd name="T70" fmla="*/ 476 w 812"/>
                <a:gd name="T71" fmla="*/ 438 h 582"/>
                <a:gd name="T72" fmla="*/ 480 w 812"/>
                <a:gd name="T73" fmla="*/ 418 h 582"/>
                <a:gd name="T74" fmla="*/ 514 w 812"/>
                <a:gd name="T75" fmla="*/ 410 h 582"/>
                <a:gd name="T76" fmla="*/ 556 w 812"/>
                <a:gd name="T77" fmla="*/ 428 h 582"/>
                <a:gd name="T78" fmla="*/ 568 w 812"/>
                <a:gd name="T79" fmla="*/ 462 h 582"/>
                <a:gd name="T80" fmla="*/ 584 w 812"/>
                <a:gd name="T81" fmla="*/ 478 h 582"/>
                <a:gd name="T82" fmla="*/ 610 w 812"/>
                <a:gd name="T83" fmla="*/ 506 h 582"/>
                <a:gd name="T84" fmla="*/ 652 w 812"/>
                <a:gd name="T85" fmla="*/ 518 h 582"/>
                <a:gd name="T86" fmla="*/ 664 w 812"/>
                <a:gd name="T87" fmla="*/ 518 h 582"/>
                <a:gd name="T88" fmla="*/ 700 w 812"/>
                <a:gd name="T89" fmla="*/ 508 h 582"/>
                <a:gd name="T90" fmla="*/ 698 w 812"/>
                <a:gd name="T91" fmla="*/ 480 h 582"/>
                <a:gd name="T92" fmla="*/ 722 w 812"/>
                <a:gd name="T93" fmla="*/ 472 h 582"/>
                <a:gd name="T94" fmla="*/ 688 w 812"/>
                <a:gd name="T95" fmla="*/ 426 h 582"/>
                <a:gd name="T96" fmla="*/ 744 w 812"/>
                <a:gd name="T97" fmla="*/ 396 h 582"/>
                <a:gd name="T98" fmla="*/ 730 w 812"/>
                <a:gd name="T99" fmla="*/ 378 h 582"/>
                <a:gd name="T100" fmla="*/ 752 w 812"/>
                <a:gd name="T101" fmla="*/ 350 h 582"/>
                <a:gd name="T102" fmla="*/ 796 w 812"/>
                <a:gd name="T103" fmla="*/ 310 h 582"/>
                <a:gd name="T104" fmla="*/ 800 w 812"/>
                <a:gd name="T105" fmla="*/ 254 h 582"/>
                <a:gd name="T106" fmla="*/ 778 w 812"/>
                <a:gd name="T107" fmla="*/ 182 h 582"/>
                <a:gd name="T108" fmla="*/ 736 w 812"/>
                <a:gd name="T109" fmla="*/ 158 h 582"/>
                <a:gd name="T110" fmla="*/ 672 w 812"/>
                <a:gd name="T111" fmla="*/ 100 h 582"/>
                <a:gd name="T112" fmla="*/ 658 w 812"/>
                <a:gd name="T113" fmla="*/ 106 h 582"/>
                <a:gd name="T114" fmla="*/ 616 w 812"/>
                <a:gd name="T115" fmla="*/ 78 h 582"/>
                <a:gd name="T116" fmla="*/ 584 w 812"/>
                <a:gd name="T117" fmla="*/ 52 h 582"/>
                <a:gd name="T118" fmla="*/ 552 w 812"/>
                <a:gd name="T119" fmla="*/ 50 h 582"/>
                <a:gd name="T120" fmla="*/ 484 w 812"/>
                <a:gd name="T121" fmla="*/ 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0 w 702"/>
                <a:gd name="T1" fmla="*/ 28 h 616"/>
                <a:gd name="T2" fmla="*/ 22 w 702"/>
                <a:gd name="T3" fmla="*/ 90 h 616"/>
                <a:gd name="T4" fmla="*/ 38 w 702"/>
                <a:gd name="T5" fmla="*/ 136 h 616"/>
                <a:gd name="T6" fmla="*/ 70 w 702"/>
                <a:gd name="T7" fmla="*/ 194 h 616"/>
                <a:gd name="T8" fmla="*/ 74 w 702"/>
                <a:gd name="T9" fmla="*/ 244 h 616"/>
                <a:gd name="T10" fmla="*/ 92 w 702"/>
                <a:gd name="T11" fmla="*/ 302 h 616"/>
                <a:gd name="T12" fmla="*/ 98 w 702"/>
                <a:gd name="T13" fmla="*/ 346 h 616"/>
                <a:gd name="T14" fmla="*/ 90 w 702"/>
                <a:gd name="T15" fmla="*/ 386 h 616"/>
                <a:gd name="T16" fmla="*/ 90 w 702"/>
                <a:gd name="T17" fmla="*/ 434 h 616"/>
                <a:gd name="T18" fmla="*/ 106 w 702"/>
                <a:gd name="T19" fmla="*/ 462 h 616"/>
                <a:gd name="T20" fmla="*/ 118 w 702"/>
                <a:gd name="T21" fmla="*/ 450 h 616"/>
                <a:gd name="T22" fmla="*/ 124 w 702"/>
                <a:gd name="T23" fmla="*/ 426 h 616"/>
                <a:gd name="T24" fmla="*/ 146 w 702"/>
                <a:gd name="T25" fmla="*/ 420 h 616"/>
                <a:gd name="T26" fmla="*/ 170 w 702"/>
                <a:gd name="T27" fmla="*/ 474 h 616"/>
                <a:gd name="T28" fmla="*/ 200 w 702"/>
                <a:gd name="T29" fmla="*/ 470 h 616"/>
                <a:gd name="T30" fmla="*/ 238 w 702"/>
                <a:gd name="T31" fmla="*/ 556 h 616"/>
                <a:gd name="T32" fmla="*/ 254 w 702"/>
                <a:gd name="T33" fmla="*/ 588 h 616"/>
                <a:gd name="T34" fmla="*/ 262 w 702"/>
                <a:gd name="T35" fmla="*/ 598 h 616"/>
                <a:gd name="T36" fmla="*/ 278 w 702"/>
                <a:gd name="T37" fmla="*/ 602 h 616"/>
                <a:gd name="T38" fmla="*/ 328 w 702"/>
                <a:gd name="T39" fmla="*/ 588 h 616"/>
                <a:gd name="T40" fmla="*/ 328 w 702"/>
                <a:gd name="T41" fmla="*/ 536 h 616"/>
                <a:gd name="T42" fmla="*/ 348 w 702"/>
                <a:gd name="T43" fmla="*/ 510 h 616"/>
                <a:gd name="T44" fmla="*/ 390 w 702"/>
                <a:gd name="T45" fmla="*/ 450 h 616"/>
                <a:gd name="T46" fmla="*/ 428 w 702"/>
                <a:gd name="T47" fmla="*/ 420 h 616"/>
                <a:gd name="T48" fmla="*/ 448 w 702"/>
                <a:gd name="T49" fmla="*/ 480 h 616"/>
                <a:gd name="T50" fmla="*/ 478 w 702"/>
                <a:gd name="T51" fmla="*/ 466 h 616"/>
                <a:gd name="T52" fmla="*/ 498 w 702"/>
                <a:gd name="T53" fmla="*/ 494 h 616"/>
                <a:gd name="T54" fmla="*/ 554 w 702"/>
                <a:gd name="T55" fmla="*/ 482 h 616"/>
                <a:gd name="T56" fmla="*/ 504 w 702"/>
                <a:gd name="T57" fmla="*/ 434 h 616"/>
                <a:gd name="T58" fmla="*/ 534 w 702"/>
                <a:gd name="T59" fmla="*/ 416 h 616"/>
                <a:gd name="T60" fmla="*/ 532 w 702"/>
                <a:gd name="T61" fmla="*/ 396 h 616"/>
                <a:gd name="T62" fmla="*/ 522 w 702"/>
                <a:gd name="T63" fmla="*/ 314 h 616"/>
                <a:gd name="T64" fmla="*/ 608 w 702"/>
                <a:gd name="T65" fmla="*/ 286 h 616"/>
                <a:gd name="T66" fmla="*/ 664 w 702"/>
                <a:gd name="T67" fmla="*/ 224 h 616"/>
                <a:gd name="T68" fmla="*/ 686 w 702"/>
                <a:gd name="T69" fmla="*/ 174 h 616"/>
                <a:gd name="T70" fmla="*/ 684 w 702"/>
                <a:gd name="T71" fmla="*/ 156 h 616"/>
                <a:gd name="T72" fmla="*/ 630 w 702"/>
                <a:gd name="T73" fmla="*/ 138 h 616"/>
                <a:gd name="T74" fmla="*/ 612 w 702"/>
                <a:gd name="T75" fmla="*/ 146 h 616"/>
                <a:gd name="T76" fmla="*/ 598 w 702"/>
                <a:gd name="T77" fmla="*/ 126 h 616"/>
                <a:gd name="T78" fmla="*/ 576 w 702"/>
                <a:gd name="T79" fmla="*/ 124 h 616"/>
                <a:gd name="T80" fmla="*/ 524 w 702"/>
                <a:gd name="T81" fmla="*/ 114 h 616"/>
                <a:gd name="T82" fmla="*/ 488 w 702"/>
                <a:gd name="T83" fmla="*/ 132 h 616"/>
                <a:gd name="T84" fmla="*/ 438 w 702"/>
                <a:gd name="T85" fmla="*/ 110 h 616"/>
                <a:gd name="T86" fmla="*/ 416 w 702"/>
                <a:gd name="T87" fmla="*/ 58 h 616"/>
                <a:gd name="T88" fmla="*/ 350 w 702"/>
                <a:gd name="T89" fmla="*/ 18 h 616"/>
                <a:gd name="T90" fmla="*/ 310 w 702"/>
                <a:gd name="T91" fmla="*/ 30 h 616"/>
                <a:gd name="T92" fmla="*/ 318 w 702"/>
                <a:gd name="T93" fmla="*/ 62 h 616"/>
                <a:gd name="T94" fmla="*/ 280 w 702"/>
                <a:gd name="T95" fmla="*/ 66 h 616"/>
                <a:gd name="T96" fmla="*/ 262 w 702"/>
                <a:gd name="T97" fmla="*/ 86 h 616"/>
                <a:gd name="T98" fmla="*/ 246 w 702"/>
                <a:gd name="T99" fmla="*/ 104 h 616"/>
                <a:gd name="T100" fmla="*/ 208 w 702"/>
                <a:gd name="T101" fmla="*/ 118 h 616"/>
                <a:gd name="T102" fmla="*/ 160 w 702"/>
                <a:gd name="T103" fmla="*/ 110 h 616"/>
                <a:gd name="T104" fmla="*/ 132 w 702"/>
                <a:gd name="T105" fmla="*/ 108 h 616"/>
                <a:gd name="T106" fmla="*/ 106 w 702"/>
                <a:gd name="T107" fmla="*/ 66 h 616"/>
                <a:gd name="T108" fmla="*/ 86 w 702"/>
                <a:gd name="T109" fmla="*/ 46 h 616"/>
                <a:gd name="T110" fmla="*/ 66 w 702"/>
                <a:gd name="T111" fmla="*/ 1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132 w 1256"/>
                <a:gd name="T1" fmla="*/ 26 h 764"/>
                <a:gd name="T2" fmla="*/ 122 w 1256"/>
                <a:gd name="T3" fmla="*/ 60 h 764"/>
                <a:gd name="T4" fmla="*/ 62 w 1256"/>
                <a:gd name="T5" fmla="*/ 70 h 764"/>
                <a:gd name="T6" fmla="*/ 44 w 1256"/>
                <a:gd name="T7" fmla="*/ 122 h 764"/>
                <a:gd name="T8" fmla="*/ 60 w 1256"/>
                <a:gd name="T9" fmla="*/ 188 h 764"/>
                <a:gd name="T10" fmla="*/ 6 w 1256"/>
                <a:gd name="T11" fmla="*/ 216 h 764"/>
                <a:gd name="T12" fmla="*/ 2 w 1256"/>
                <a:gd name="T13" fmla="*/ 262 h 764"/>
                <a:gd name="T14" fmla="*/ 28 w 1256"/>
                <a:gd name="T15" fmla="*/ 300 h 764"/>
                <a:gd name="T16" fmla="*/ 62 w 1256"/>
                <a:gd name="T17" fmla="*/ 338 h 764"/>
                <a:gd name="T18" fmla="*/ 150 w 1256"/>
                <a:gd name="T19" fmla="*/ 386 h 764"/>
                <a:gd name="T20" fmla="*/ 222 w 1256"/>
                <a:gd name="T21" fmla="*/ 454 h 764"/>
                <a:gd name="T22" fmla="*/ 290 w 1256"/>
                <a:gd name="T23" fmla="*/ 500 h 764"/>
                <a:gd name="T24" fmla="*/ 334 w 1256"/>
                <a:gd name="T25" fmla="*/ 556 h 764"/>
                <a:gd name="T26" fmla="*/ 404 w 1256"/>
                <a:gd name="T27" fmla="*/ 602 h 764"/>
                <a:gd name="T28" fmla="*/ 470 w 1256"/>
                <a:gd name="T29" fmla="*/ 628 h 764"/>
                <a:gd name="T30" fmla="*/ 580 w 1256"/>
                <a:gd name="T31" fmla="*/ 642 h 764"/>
                <a:gd name="T32" fmla="*/ 594 w 1256"/>
                <a:gd name="T33" fmla="*/ 664 h 764"/>
                <a:gd name="T34" fmla="*/ 586 w 1256"/>
                <a:gd name="T35" fmla="*/ 692 h 764"/>
                <a:gd name="T36" fmla="*/ 616 w 1256"/>
                <a:gd name="T37" fmla="*/ 676 h 764"/>
                <a:gd name="T38" fmla="*/ 660 w 1256"/>
                <a:gd name="T39" fmla="*/ 638 h 764"/>
                <a:gd name="T40" fmla="*/ 772 w 1256"/>
                <a:gd name="T41" fmla="*/ 680 h 764"/>
                <a:gd name="T42" fmla="*/ 802 w 1256"/>
                <a:gd name="T43" fmla="*/ 754 h 764"/>
                <a:gd name="T44" fmla="*/ 904 w 1256"/>
                <a:gd name="T45" fmla="*/ 748 h 764"/>
                <a:gd name="T46" fmla="*/ 1024 w 1256"/>
                <a:gd name="T47" fmla="*/ 680 h 764"/>
                <a:gd name="T48" fmla="*/ 1122 w 1256"/>
                <a:gd name="T49" fmla="*/ 712 h 764"/>
                <a:gd name="T50" fmla="*/ 1138 w 1256"/>
                <a:gd name="T51" fmla="*/ 716 h 764"/>
                <a:gd name="T52" fmla="*/ 1156 w 1256"/>
                <a:gd name="T53" fmla="*/ 666 h 764"/>
                <a:gd name="T54" fmla="*/ 1192 w 1256"/>
                <a:gd name="T55" fmla="*/ 696 h 764"/>
                <a:gd name="T56" fmla="*/ 1214 w 1256"/>
                <a:gd name="T57" fmla="*/ 664 h 764"/>
                <a:gd name="T58" fmla="*/ 1228 w 1256"/>
                <a:gd name="T59" fmla="*/ 644 h 764"/>
                <a:gd name="T60" fmla="*/ 1246 w 1256"/>
                <a:gd name="T61" fmla="*/ 568 h 764"/>
                <a:gd name="T62" fmla="*/ 1240 w 1256"/>
                <a:gd name="T63" fmla="*/ 510 h 764"/>
                <a:gd name="T64" fmla="*/ 1228 w 1256"/>
                <a:gd name="T65" fmla="*/ 448 h 764"/>
                <a:gd name="T66" fmla="*/ 1200 w 1256"/>
                <a:gd name="T67" fmla="*/ 412 h 764"/>
                <a:gd name="T68" fmla="*/ 1162 w 1256"/>
                <a:gd name="T69" fmla="*/ 366 h 764"/>
                <a:gd name="T70" fmla="*/ 1152 w 1256"/>
                <a:gd name="T71" fmla="*/ 418 h 764"/>
                <a:gd name="T72" fmla="*/ 1094 w 1256"/>
                <a:gd name="T73" fmla="*/ 430 h 764"/>
                <a:gd name="T74" fmla="*/ 1036 w 1256"/>
                <a:gd name="T75" fmla="*/ 386 h 764"/>
                <a:gd name="T76" fmla="*/ 1000 w 1256"/>
                <a:gd name="T77" fmla="*/ 344 h 764"/>
                <a:gd name="T78" fmla="*/ 900 w 1256"/>
                <a:gd name="T79" fmla="*/ 342 h 764"/>
                <a:gd name="T80" fmla="*/ 828 w 1256"/>
                <a:gd name="T81" fmla="*/ 312 h 764"/>
                <a:gd name="T82" fmla="*/ 796 w 1256"/>
                <a:gd name="T83" fmla="*/ 290 h 764"/>
                <a:gd name="T84" fmla="*/ 768 w 1256"/>
                <a:gd name="T85" fmla="*/ 274 h 764"/>
                <a:gd name="T86" fmla="*/ 746 w 1256"/>
                <a:gd name="T87" fmla="*/ 280 h 764"/>
                <a:gd name="T88" fmla="*/ 708 w 1256"/>
                <a:gd name="T89" fmla="*/ 238 h 764"/>
                <a:gd name="T90" fmla="*/ 692 w 1256"/>
                <a:gd name="T91" fmla="*/ 196 h 764"/>
                <a:gd name="T92" fmla="*/ 694 w 1256"/>
                <a:gd name="T93" fmla="*/ 118 h 764"/>
                <a:gd name="T94" fmla="*/ 708 w 1256"/>
                <a:gd name="T95" fmla="*/ 84 h 764"/>
                <a:gd name="T96" fmla="*/ 712 w 1256"/>
                <a:gd name="T97" fmla="*/ 44 h 764"/>
                <a:gd name="T98" fmla="*/ 680 w 1256"/>
                <a:gd name="T99" fmla="*/ 20 h 764"/>
                <a:gd name="T100" fmla="*/ 596 w 1256"/>
                <a:gd name="T101" fmla="*/ 10 h 764"/>
                <a:gd name="T102" fmla="*/ 518 w 1256"/>
                <a:gd name="T103" fmla="*/ 24 h 764"/>
                <a:gd name="T104" fmla="*/ 440 w 1256"/>
                <a:gd name="T105" fmla="*/ 36 h 764"/>
                <a:gd name="T106" fmla="*/ 372 w 1256"/>
                <a:gd name="T107" fmla="*/ 44 h 764"/>
                <a:gd name="T108" fmla="*/ 318 w 1256"/>
                <a:gd name="T109" fmla="*/ 20 h 764"/>
                <a:gd name="T110" fmla="*/ 296 w 1256"/>
                <a:gd name="T111" fmla="*/ 8 h 764"/>
                <a:gd name="T112" fmla="*/ 210 w 1256"/>
                <a:gd name="T113" fmla="*/ 1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88 w 384"/>
                <a:gd name="T1" fmla="*/ 8 h 332"/>
                <a:gd name="T2" fmla="*/ 276 w 384"/>
                <a:gd name="T3" fmla="*/ 24 h 332"/>
                <a:gd name="T4" fmla="*/ 264 w 384"/>
                <a:gd name="T5" fmla="*/ 20 h 332"/>
                <a:gd name="T6" fmla="*/ 260 w 384"/>
                <a:gd name="T7" fmla="*/ 10 h 332"/>
                <a:gd name="T8" fmla="*/ 252 w 384"/>
                <a:gd name="T9" fmla="*/ 0 h 332"/>
                <a:gd name="T10" fmla="*/ 248 w 384"/>
                <a:gd name="T11" fmla="*/ 20 h 332"/>
                <a:gd name="T12" fmla="*/ 236 w 384"/>
                <a:gd name="T13" fmla="*/ 36 h 332"/>
                <a:gd name="T14" fmla="*/ 208 w 384"/>
                <a:gd name="T15" fmla="*/ 44 h 332"/>
                <a:gd name="T16" fmla="*/ 188 w 384"/>
                <a:gd name="T17" fmla="*/ 58 h 332"/>
                <a:gd name="T18" fmla="*/ 184 w 384"/>
                <a:gd name="T19" fmla="*/ 52 h 332"/>
                <a:gd name="T20" fmla="*/ 168 w 384"/>
                <a:gd name="T21" fmla="*/ 60 h 332"/>
                <a:gd name="T22" fmla="*/ 160 w 384"/>
                <a:gd name="T23" fmla="*/ 50 h 332"/>
                <a:gd name="T24" fmla="*/ 132 w 384"/>
                <a:gd name="T25" fmla="*/ 56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14 w 384"/>
                <a:gd name="T33" fmla="*/ 126 h 332"/>
                <a:gd name="T34" fmla="*/ 94 w 384"/>
                <a:gd name="T35" fmla="*/ 142 h 332"/>
                <a:gd name="T36" fmla="*/ 60 w 384"/>
                <a:gd name="T37" fmla="*/ 142 h 332"/>
                <a:gd name="T38" fmla="*/ 16 w 384"/>
                <a:gd name="T39" fmla="*/ 148 h 332"/>
                <a:gd name="T40" fmla="*/ 0 w 384"/>
                <a:gd name="T41" fmla="*/ 172 h 332"/>
                <a:gd name="T42" fmla="*/ 22 w 384"/>
                <a:gd name="T43" fmla="*/ 200 h 332"/>
                <a:gd name="T44" fmla="*/ 30 w 384"/>
                <a:gd name="T45" fmla="*/ 190 h 332"/>
                <a:gd name="T46" fmla="*/ 56 w 384"/>
                <a:gd name="T47" fmla="*/ 192 h 332"/>
                <a:gd name="T48" fmla="*/ 62 w 384"/>
                <a:gd name="T49" fmla="*/ 236 h 332"/>
                <a:gd name="T50" fmla="*/ 52 w 384"/>
                <a:gd name="T51" fmla="*/ 260 h 332"/>
                <a:gd name="T52" fmla="*/ 76 w 384"/>
                <a:gd name="T53" fmla="*/ 296 h 332"/>
                <a:gd name="T54" fmla="*/ 68 w 384"/>
                <a:gd name="T55" fmla="*/ 320 h 332"/>
                <a:gd name="T56" fmla="*/ 70 w 384"/>
                <a:gd name="T57" fmla="*/ 330 h 332"/>
                <a:gd name="T58" fmla="*/ 108 w 384"/>
                <a:gd name="T59" fmla="*/ 320 h 332"/>
                <a:gd name="T60" fmla="*/ 160 w 384"/>
                <a:gd name="T61" fmla="*/ 330 h 332"/>
                <a:gd name="T62" fmla="*/ 196 w 384"/>
                <a:gd name="T63" fmla="*/ 302 h 332"/>
                <a:gd name="T64" fmla="*/ 216 w 384"/>
                <a:gd name="T65" fmla="*/ 290 h 332"/>
                <a:gd name="T66" fmla="*/ 248 w 384"/>
                <a:gd name="T67" fmla="*/ 280 h 332"/>
                <a:gd name="T68" fmla="*/ 256 w 384"/>
                <a:gd name="T69" fmla="*/ 292 h 332"/>
                <a:gd name="T70" fmla="*/ 274 w 384"/>
                <a:gd name="T71" fmla="*/ 292 h 332"/>
                <a:gd name="T72" fmla="*/ 288 w 384"/>
                <a:gd name="T73" fmla="*/ 298 h 332"/>
                <a:gd name="T74" fmla="*/ 296 w 384"/>
                <a:gd name="T75" fmla="*/ 290 h 332"/>
                <a:gd name="T76" fmla="*/ 312 w 384"/>
                <a:gd name="T77" fmla="*/ 276 h 332"/>
                <a:gd name="T78" fmla="*/ 324 w 384"/>
                <a:gd name="T79" fmla="*/ 268 h 332"/>
                <a:gd name="T80" fmla="*/ 342 w 384"/>
                <a:gd name="T81" fmla="*/ 256 h 332"/>
                <a:gd name="T82" fmla="*/ 352 w 384"/>
                <a:gd name="T83" fmla="*/ 248 h 332"/>
                <a:gd name="T84" fmla="*/ 366 w 384"/>
                <a:gd name="T85" fmla="*/ 244 h 332"/>
                <a:gd name="T86" fmla="*/ 380 w 384"/>
                <a:gd name="T87" fmla="*/ 236 h 332"/>
                <a:gd name="T88" fmla="*/ 376 w 384"/>
                <a:gd name="T89" fmla="*/ 218 h 332"/>
                <a:gd name="T90" fmla="*/ 376 w 384"/>
                <a:gd name="T91" fmla="*/ 188 h 332"/>
                <a:gd name="T92" fmla="*/ 380 w 384"/>
                <a:gd name="T93" fmla="*/ 160 h 332"/>
                <a:gd name="T94" fmla="*/ 348 w 384"/>
                <a:gd name="T95" fmla="*/ 166 h 332"/>
                <a:gd name="T96" fmla="*/ 356 w 384"/>
                <a:gd name="T97" fmla="*/ 132 h 332"/>
                <a:gd name="T98" fmla="*/ 366 w 384"/>
                <a:gd name="T99" fmla="*/ 84 h 332"/>
                <a:gd name="T100" fmla="*/ 372 w 384"/>
                <a:gd name="T101" fmla="*/ 68 h 332"/>
                <a:gd name="T102" fmla="*/ 360 w 384"/>
                <a:gd name="T103" fmla="*/ 64 h 332"/>
                <a:gd name="T104" fmla="*/ 348 w 384"/>
                <a:gd name="T105" fmla="*/ 82 h 332"/>
                <a:gd name="T106" fmla="*/ 336 w 384"/>
                <a:gd name="T107" fmla="*/ 76 h 332"/>
                <a:gd name="T108" fmla="*/ 332 w 384"/>
                <a:gd name="T109" fmla="*/ 60 h 332"/>
                <a:gd name="T110" fmla="*/ 316 w 384"/>
                <a:gd name="T111" fmla="*/ 60 h 332"/>
                <a:gd name="T112" fmla="*/ 304 w 384"/>
                <a:gd name="T113" fmla="*/ 2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404 w 502"/>
                <a:gd name="T1" fmla="*/ 12 h 382"/>
                <a:gd name="T2" fmla="*/ 378 w 502"/>
                <a:gd name="T3" fmla="*/ 36 h 382"/>
                <a:gd name="T4" fmla="*/ 360 w 502"/>
                <a:gd name="T5" fmla="*/ 32 h 382"/>
                <a:gd name="T6" fmla="*/ 336 w 502"/>
                <a:gd name="T7" fmla="*/ 42 h 382"/>
                <a:gd name="T8" fmla="*/ 316 w 502"/>
                <a:gd name="T9" fmla="*/ 48 h 382"/>
                <a:gd name="T10" fmla="*/ 282 w 502"/>
                <a:gd name="T11" fmla="*/ 60 h 382"/>
                <a:gd name="T12" fmla="*/ 270 w 502"/>
                <a:gd name="T13" fmla="*/ 70 h 382"/>
                <a:gd name="T14" fmla="*/ 276 w 502"/>
                <a:gd name="T15" fmla="*/ 82 h 382"/>
                <a:gd name="T16" fmla="*/ 240 w 502"/>
                <a:gd name="T17" fmla="*/ 94 h 382"/>
                <a:gd name="T18" fmla="*/ 224 w 502"/>
                <a:gd name="T19" fmla="*/ 102 h 382"/>
                <a:gd name="T20" fmla="*/ 194 w 502"/>
                <a:gd name="T21" fmla="*/ 98 h 382"/>
                <a:gd name="T22" fmla="*/ 178 w 502"/>
                <a:gd name="T23" fmla="*/ 84 h 382"/>
                <a:gd name="T24" fmla="*/ 160 w 502"/>
                <a:gd name="T25" fmla="*/ 92 h 382"/>
                <a:gd name="T26" fmla="*/ 148 w 502"/>
                <a:gd name="T27" fmla="*/ 102 h 382"/>
                <a:gd name="T28" fmla="*/ 126 w 502"/>
                <a:gd name="T29" fmla="*/ 116 h 382"/>
                <a:gd name="T30" fmla="*/ 70 w 502"/>
                <a:gd name="T31" fmla="*/ 134 h 382"/>
                <a:gd name="T32" fmla="*/ 20 w 502"/>
                <a:gd name="T33" fmla="*/ 130 h 382"/>
                <a:gd name="T34" fmla="*/ 2 w 502"/>
                <a:gd name="T35" fmla="*/ 138 h 382"/>
                <a:gd name="T36" fmla="*/ 4 w 502"/>
                <a:gd name="T37" fmla="*/ 158 h 382"/>
                <a:gd name="T38" fmla="*/ 40 w 502"/>
                <a:gd name="T39" fmla="*/ 158 h 382"/>
                <a:gd name="T40" fmla="*/ 42 w 502"/>
                <a:gd name="T41" fmla="*/ 186 h 382"/>
                <a:gd name="T42" fmla="*/ 74 w 502"/>
                <a:gd name="T43" fmla="*/ 184 h 382"/>
                <a:gd name="T44" fmla="*/ 94 w 502"/>
                <a:gd name="T45" fmla="*/ 176 h 382"/>
                <a:gd name="T46" fmla="*/ 104 w 502"/>
                <a:gd name="T47" fmla="*/ 188 h 382"/>
                <a:gd name="T48" fmla="*/ 92 w 502"/>
                <a:gd name="T49" fmla="*/ 232 h 382"/>
                <a:gd name="T50" fmla="*/ 70 w 502"/>
                <a:gd name="T51" fmla="*/ 248 h 382"/>
                <a:gd name="T52" fmla="*/ 108 w 502"/>
                <a:gd name="T53" fmla="*/ 258 h 382"/>
                <a:gd name="T54" fmla="*/ 152 w 502"/>
                <a:gd name="T55" fmla="*/ 268 h 382"/>
                <a:gd name="T56" fmla="*/ 140 w 502"/>
                <a:gd name="T57" fmla="*/ 300 h 382"/>
                <a:gd name="T58" fmla="*/ 144 w 502"/>
                <a:gd name="T59" fmla="*/ 326 h 382"/>
                <a:gd name="T60" fmla="*/ 194 w 502"/>
                <a:gd name="T61" fmla="*/ 356 h 382"/>
                <a:gd name="T62" fmla="*/ 216 w 502"/>
                <a:gd name="T63" fmla="*/ 348 h 382"/>
                <a:gd name="T64" fmla="*/ 252 w 502"/>
                <a:gd name="T65" fmla="*/ 360 h 382"/>
                <a:gd name="T66" fmla="*/ 256 w 502"/>
                <a:gd name="T67" fmla="*/ 358 h 382"/>
                <a:gd name="T68" fmla="*/ 294 w 502"/>
                <a:gd name="T69" fmla="*/ 368 h 382"/>
                <a:gd name="T70" fmla="*/ 314 w 502"/>
                <a:gd name="T71" fmla="*/ 370 h 382"/>
                <a:gd name="T72" fmla="*/ 320 w 502"/>
                <a:gd name="T73" fmla="*/ 380 h 382"/>
                <a:gd name="T74" fmla="*/ 358 w 502"/>
                <a:gd name="T75" fmla="*/ 356 h 382"/>
                <a:gd name="T76" fmla="*/ 392 w 502"/>
                <a:gd name="T77" fmla="*/ 328 h 382"/>
                <a:gd name="T78" fmla="*/ 400 w 502"/>
                <a:gd name="T79" fmla="*/ 306 h 382"/>
                <a:gd name="T80" fmla="*/ 410 w 502"/>
                <a:gd name="T81" fmla="*/ 288 h 382"/>
                <a:gd name="T82" fmla="*/ 414 w 502"/>
                <a:gd name="T83" fmla="*/ 274 h 382"/>
                <a:gd name="T84" fmla="*/ 456 w 502"/>
                <a:gd name="T85" fmla="*/ 230 h 382"/>
                <a:gd name="T86" fmla="*/ 466 w 502"/>
                <a:gd name="T87" fmla="*/ 210 h 382"/>
                <a:gd name="T88" fmla="*/ 496 w 502"/>
                <a:gd name="T89" fmla="*/ 156 h 382"/>
                <a:gd name="T90" fmla="*/ 496 w 502"/>
                <a:gd name="T91" fmla="*/ 132 h 382"/>
                <a:gd name="T92" fmla="*/ 478 w 502"/>
                <a:gd name="T93" fmla="*/ 126 h 382"/>
                <a:gd name="T94" fmla="*/ 460 w 502"/>
                <a:gd name="T95" fmla="*/ 126 h 382"/>
                <a:gd name="T96" fmla="*/ 450 w 502"/>
                <a:gd name="T97" fmla="*/ 114 h 382"/>
                <a:gd name="T98" fmla="*/ 442 w 502"/>
                <a:gd name="T99" fmla="*/ 102 h 382"/>
                <a:gd name="T100" fmla="*/ 424 w 502"/>
                <a:gd name="T101" fmla="*/ 114 h 382"/>
                <a:gd name="T102" fmla="*/ 422 w 502"/>
                <a:gd name="T103" fmla="*/ 92 h 382"/>
                <a:gd name="T104" fmla="*/ 428 w 502"/>
                <a:gd name="T105" fmla="*/ 86 h 382"/>
                <a:gd name="T106" fmla="*/ 450 w 502"/>
                <a:gd name="T107" fmla="*/ 36 h 382"/>
                <a:gd name="T108" fmla="*/ 440 w 502"/>
                <a:gd name="T109" fmla="*/ 12 h 382"/>
                <a:gd name="T110" fmla="*/ 434 w 502"/>
                <a:gd name="T111" fmla="*/ 0 h 382"/>
                <a:gd name="T112" fmla="*/ 426 w 502"/>
                <a:gd name="T113" fmla="*/ 8 h 382"/>
                <a:gd name="T114" fmla="*/ 410 w 502"/>
                <a:gd name="T115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78 w 284"/>
                <a:gd name="T1" fmla="*/ 44 h 288"/>
                <a:gd name="T2" fmla="*/ 260 w 284"/>
                <a:gd name="T3" fmla="*/ 30 h 288"/>
                <a:gd name="T4" fmla="*/ 258 w 284"/>
                <a:gd name="T5" fmla="*/ 28 h 288"/>
                <a:gd name="T6" fmla="*/ 248 w 284"/>
                <a:gd name="T7" fmla="*/ 24 h 288"/>
                <a:gd name="T8" fmla="*/ 234 w 284"/>
                <a:gd name="T9" fmla="*/ 28 h 288"/>
                <a:gd name="T10" fmla="*/ 222 w 284"/>
                <a:gd name="T11" fmla="*/ 22 h 288"/>
                <a:gd name="T12" fmla="*/ 220 w 284"/>
                <a:gd name="T13" fmla="*/ 20 h 288"/>
                <a:gd name="T14" fmla="*/ 204 w 284"/>
                <a:gd name="T15" fmla="*/ 4 h 288"/>
                <a:gd name="T16" fmla="*/ 188 w 284"/>
                <a:gd name="T17" fmla="*/ 8 h 288"/>
                <a:gd name="T18" fmla="*/ 172 w 284"/>
                <a:gd name="T19" fmla="*/ 40 h 288"/>
                <a:gd name="T20" fmla="*/ 162 w 284"/>
                <a:gd name="T21" fmla="*/ 60 h 288"/>
                <a:gd name="T22" fmla="*/ 144 w 284"/>
                <a:gd name="T23" fmla="*/ 86 h 288"/>
                <a:gd name="T24" fmla="*/ 124 w 284"/>
                <a:gd name="T25" fmla="*/ 104 h 288"/>
                <a:gd name="T26" fmla="*/ 114 w 284"/>
                <a:gd name="T27" fmla="*/ 120 h 288"/>
                <a:gd name="T28" fmla="*/ 96 w 284"/>
                <a:gd name="T29" fmla="*/ 132 h 288"/>
                <a:gd name="T30" fmla="*/ 74 w 284"/>
                <a:gd name="T31" fmla="*/ 164 h 288"/>
                <a:gd name="T32" fmla="*/ 8 w 284"/>
                <a:gd name="T33" fmla="*/ 160 h 288"/>
                <a:gd name="T34" fmla="*/ 0 w 284"/>
                <a:gd name="T35" fmla="*/ 180 h 288"/>
                <a:gd name="T36" fmla="*/ 20 w 284"/>
                <a:gd name="T37" fmla="*/ 226 h 288"/>
                <a:gd name="T38" fmla="*/ 32 w 284"/>
                <a:gd name="T39" fmla="*/ 234 h 288"/>
                <a:gd name="T40" fmla="*/ 42 w 284"/>
                <a:gd name="T41" fmla="*/ 252 h 288"/>
                <a:gd name="T42" fmla="*/ 38 w 284"/>
                <a:gd name="T43" fmla="*/ 266 h 288"/>
                <a:gd name="T44" fmla="*/ 44 w 284"/>
                <a:gd name="T45" fmla="*/ 268 h 288"/>
                <a:gd name="T46" fmla="*/ 50 w 284"/>
                <a:gd name="T47" fmla="*/ 258 h 288"/>
                <a:gd name="T48" fmla="*/ 64 w 284"/>
                <a:gd name="T49" fmla="*/ 266 h 288"/>
                <a:gd name="T50" fmla="*/ 68 w 284"/>
                <a:gd name="T51" fmla="*/ 260 h 288"/>
                <a:gd name="T52" fmla="*/ 78 w 284"/>
                <a:gd name="T53" fmla="*/ 244 h 288"/>
                <a:gd name="T54" fmla="*/ 88 w 284"/>
                <a:gd name="T55" fmla="*/ 242 h 288"/>
                <a:gd name="T56" fmla="*/ 110 w 284"/>
                <a:gd name="T57" fmla="*/ 232 h 288"/>
                <a:gd name="T58" fmla="*/ 112 w 284"/>
                <a:gd name="T59" fmla="*/ 212 h 288"/>
                <a:gd name="T60" fmla="*/ 120 w 284"/>
                <a:gd name="T61" fmla="*/ 206 h 288"/>
                <a:gd name="T62" fmla="*/ 134 w 284"/>
                <a:gd name="T63" fmla="*/ 208 h 288"/>
                <a:gd name="T64" fmla="*/ 136 w 284"/>
                <a:gd name="T65" fmla="*/ 220 h 288"/>
                <a:gd name="T66" fmla="*/ 138 w 284"/>
                <a:gd name="T67" fmla="*/ 232 h 288"/>
                <a:gd name="T68" fmla="*/ 144 w 284"/>
                <a:gd name="T69" fmla="*/ 226 h 288"/>
                <a:gd name="T70" fmla="*/ 160 w 284"/>
                <a:gd name="T71" fmla="*/ 212 h 288"/>
                <a:gd name="T72" fmla="*/ 162 w 284"/>
                <a:gd name="T73" fmla="*/ 210 h 288"/>
                <a:gd name="T74" fmla="*/ 174 w 284"/>
                <a:gd name="T75" fmla="*/ 214 h 288"/>
                <a:gd name="T76" fmla="*/ 180 w 284"/>
                <a:gd name="T77" fmla="*/ 226 h 288"/>
                <a:gd name="T78" fmla="*/ 188 w 284"/>
                <a:gd name="T79" fmla="*/ 252 h 288"/>
                <a:gd name="T80" fmla="*/ 188 w 284"/>
                <a:gd name="T81" fmla="*/ 264 h 288"/>
                <a:gd name="T82" fmla="*/ 194 w 284"/>
                <a:gd name="T83" fmla="*/ 270 h 288"/>
                <a:gd name="T84" fmla="*/ 198 w 284"/>
                <a:gd name="T85" fmla="*/ 264 h 288"/>
                <a:gd name="T86" fmla="*/ 208 w 284"/>
                <a:gd name="T87" fmla="*/ 272 h 288"/>
                <a:gd name="T88" fmla="*/ 216 w 284"/>
                <a:gd name="T89" fmla="*/ 288 h 288"/>
                <a:gd name="T90" fmla="*/ 220 w 284"/>
                <a:gd name="T91" fmla="*/ 276 h 288"/>
                <a:gd name="T92" fmla="*/ 224 w 284"/>
                <a:gd name="T93" fmla="*/ 274 h 288"/>
                <a:gd name="T94" fmla="*/ 230 w 284"/>
                <a:gd name="T95" fmla="*/ 270 h 288"/>
                <a:gd name="T96" fmla="*/ 236 w 284"/>
                <a:gd name="T97" fmla="*/ 266 h 288"/>
                <a:gd name="T98" fmla="*/ 232 w 284"/>
                <a:gd name="T99" fmla="*/ 226 h 288"/>
                <a:gd name="T100" fmla="*/ 188 w 284"/>
                <a:gd name="T101" fmla="*/ 168 h 288"/>
                <a:gd name="T102" fmla="*/ 184 w 284"/>
                <a:gd name="T103" fmla="*/ 146 h 288"/>
                <a:gd name="T104" fmla="*/ 174 w 284"/>
                <a:gd name="T105" fmla="*/ 128 h 288"/>
                <a:gd name="T106" fmla="*/ 180 w 284"/>
                <a:gd name="T107" fmla="*/ 104 h 288"/>
                <a:gd name="T108" fmla="*/ 184 w 284"/>
                <a:gd name="T109" fmla="*/ 104 h 288"/>
                <a:gd name="T110" fmla="*/ 260 w 284"/>
                <a:gd name="T111" fmla="*/ 88 h 288"/>
                <a:gd name="T112" fmla="*/ 274 w 284"/>
                <a:gd name="T113" fmla="*/ 82 h 288"/>
                <a:gd name="T114" fmla="*/ 280 w 284"/>
                <a:gd name="T115" fmla="*/ 76 h 288"/>
                <a:gd name="T116" fmla="*/ 284 w 284"/>
                <a:gd name="T117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96 w 324"/>
                <a:gd name="T1" fmla="*/ 180 h 578"/>
                <a:gd name="T2" fmla="*/ 124 w 324"/>
                <a:gd name="T3" fmla="*/ 202 h 578"/>
                <a:gd name="T4" fmla="*/ 176 w 324"/>
                <a:gd name="T5" fmla="*/ 228 h 578"/>
                <a:gd name="T6" fmla="*/ 188 w 324"/>
                <a:gd name="T7" fmla="*/ 244 h 578"/>
                <a:gd name="T8" fmla="*/ 178 w 324"/>
                <a:gd name="T9" fmla="*/ 264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12 w 324"/>
                <a:gd name="T17" fmla="*/ 332 h 578"/>
                <a:gd name="T18" fmla="*/ 124 w 324"/>
                <a:gd name="T19" fmla="*/ 350 h 578"/>
                <a:gd name="T20" fmla="*/ 88 w 324"/>
                <a:gd name="T21" fmla="*/ 348 h 578"/>
                <a:gd name="T22" fmla="*/ 44 w 324"/>
                <a:gd name="T23" fmla="*/ 366 h 578"/>
                <a:gd name="T24" fmla="*/ 48 w 324"/>
                <a:gd name="T25" fmla="*/ 406 h 578"/>
                <a:gd name="T26" fmla="*/ 52 w 324"/>
                <a:gd name="T27" fmla="*/ 422 h 578"/>
                <a:gd name="T28" fmla="*/ 54 w 324"/>
                <a:gd name="T29" fmla="*/ 444 h 578"/>
                <a:gd name="T30" fmla="*/ 6 w 324"/>
                <a:gd name="T31" fmla="*/ 454 h 578"/>
                <a:gd name="T32" fmla="*/ 6 w 324"/>
                <a:gd name="T33" fmla="*/ 486 h 578"/>
                <a:gd name="T34" fmla="*/ 12 w 324"/>
                <a:gd name="T35" fmla="*/ 508 h 578"/>
                <a:gd name="T36" fmla="*/ 66 w 324"/>
                <a:gd name="T37" fmla="*/ 504 h 578"/>
                <a:gd name="T38" fmla="*/ 86 w 324"/>
                <a:gd name="T39" fmla="*/ 520 h 578"/>
                <a:gd name="T40" fmla="*/ 100 w 324"/>
                <a:gd name="T41" fmla="*/ 532 h 578"/>
                <a:gd name="T42" fmla="*/ 104 w 324"/>
                <a:gd name="T43" fmla="*/ 530 h 578"/>
                <a:gd name="T44" fmla="*/ 136 w 324"/>
                <a:gd name="T45" fmla="*/ 546 h 578"/>
                <a:gd name="T46" fmla="*/ 168 w 324"/>
                <a:gd name="T47" fmla="*/ 544 h 578"/>
                <a:gd name="T48" fmla="*/ 208 w 324"/>
                <a:gd name="T49" fmla="*/ 556 h 578"/>
                <a:gd name="T50" fmla="*/ 226 w 324"/>
                <a:gd name="T51" fmla="*/ 574 h 578"/>
                <a:gd name="T52" fmla="*/ 248 w 324"/>
                <a:gd name="T53" fmla="*/ 560 h 578"/>
                <a:gd name="T54" fmla="*/ 246 w 324"/>
                <a:gd name="T55" fmla="*/ 516 h 578"/>
                <a:gd name="T56" fmla="*/ 268 w 324"/>
                <a:gd name="T57" fmla="*/ 512 h 578"/>
                <a:gd name="T58" fmla="*/ 242 w 324"/>
                <a:gd name="T59" fmla="*/ 484 h 578"/>
                <a:gd name="T60" fmla="*/ 236 w 324"/>
                <a:gd name="T61" fmla="*/ 472 h 578"/>
                <a:gd name="T62" fmla="*/ 260 w 324"/>
                <a:gd name="T63" fmla="*/ 466 h 578"/>
                <a:gd name="T64" fmla="*/ 304 w 324"/>
                <a:gd name="T65" fmla="*/ 466 h 578"/>
                <a:gd name="T66" fmla="*/ 320 w 324"/>
                <a:gd name="T67" fmla="*/ 438 h 578"/>
                <a:gd name="T68" fmla="*/ 296 w 324"/>
                <a:gd name="T69" fmla="*/ 420 h 578"/>
                <a:gd name="T70" fmla="*/ 290 w 324"/>
                <a:gd name="T71" fmla="*/ 374 h 578"/>
                <a:gd name="T72" fmla="*/ 274 w 324"/>
                <a:gd name="T73" fmla="*/ 366 h 578"/>
                <a:gd name="T74" fmla="*/ 288 w 324"/>
                <a:gd name="T75" fmla="*/ 262 h 578"/>
                <a:gd name="T76" fmla="*/ 276 w 324"/>
                <a:gd name="T77" fmla="*/ 190 h 578"/>
                <a:gd name="T78" fmla="*/ 280 w 324"/>
                <a:gd name="T79" fmla="*/ 160 h 578"/>
                <a:gd name="T80" fmla="*/ 294 w 324"/>
                <a:gd name="T81" fmla="*/ 130 h 578"/>
                <a:gd name="T82" fmla="*/ 278 w 324"/>
                <a:gd name="T83" fmla="*/ 110 h 578"/>
                <a:gd name="T84" fmla="*/ 276 w 324"/>
                <a:gd name="T85" fmla="*/ 86 h 578"/>
                <a:gd name="T86" fmla="*/ 292 w 324"/>
                <a:gd name="T87" fmla="*/ 36 h 578"/>
                <a:gd name="T88" fmla="*/ 302 w 324"/>
                <a:gd name="T89" fmla="*/ 20 h 578"/>
                <a:gd name="T90" fmla="*/ 306 w 324"/>
                <a:gd name="T91" fmla="*/ 0 h 578"/>
                <a:gd name="T92" fmla="*/ 290 w 324"/>
                <a:gd name="T93" fmla="*/ 18 h 578"/>
                <a:gd name="T94" fmla="*/ 260 w 324"/>
                <a:gd name="T95" fmla="*/ 28 h 578"/>
                <a:gd name="T96" fmla="*/ 210 w 324"/>
                <a:gd name="T97" fmla="*/ 56 h 578"/>
                <a:gd name="T98" fmla="*/ 196 w 324"/>
                <a:gd name="T99" fmla="*/ 70 h 578"/>
                <a:gd name="T100" fmla="*/ 186 w 324"/>
                <a:gd name="T101" fmla="*/ 118 h 578"/>
                <a:gd name="T102" fmla="*/ 182 w 324"/>
                <a:gd name="T103" fmla="*/ 132 h 578"/>
                <a:gd name="T104" fmla="*/ 172 w 324"/>
                <a:gd name="T105" fmla="*/ 146 h 578"/>
                <a:gd name="T106" fmla="*/ 108 w 324"/>
                <a:gd name="T107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04 w 216"/>
                <a:gd name="T1" fmla="*/ 20 h 474"/>
                <a:gd name="T2" fmla="*/ 194 w 216"/>
                <a:gd name="T3" fmla="*/ 0 h 474"/>
                <a:gd name="T4" fmla="*/ 176 w 216"/>
                <a:gd name="T5" fmla="*/ 24 h 474"/>
                <a:gd name="T6" fmla="*/ 156 w 216"/>
                <a:gd name="T7" fmla="*/ 30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4 w 216"/>
                <a:gd name="T15" fmla="*/ 46 h 474"/>
                <a:gd name="T16" fmla="*/ 92 w 216"/>
                <a:gd name="T17" fmla="*/ 64 h 474"/>
                <a:gd name="T18" fmla="*/ 82 w 216"/>
                <a:gd name="T19" fmla="*/ 76 h 474"/>
                <a:gd name="T20" fmla="*/ 66 w 216"/>
                <a:gd name="T21" fmla="*/ 92 h 474"/>
                <a:gd name="T22" fmla="*/ 40 w 216"/>
                <a:gd name="T23" fmla="*/ 106 h 474"/>
                <a:gd name="T24" fmla="*/ 42 w 216"/>
                <a:gd name="T25" fmla="*/ 124 h 474"/>
                <a:gd name="T26" fmla="*/ 28 w 216"/>
                <a:gd name="T27" fmla="*/ 136 h 474"/>
                <a:gd name="T28" fmla="*/ 26 w 216"/>
                <a:gd name="T29" fmla="*/ 154 h 474"/>
                <a:gd name="T30" fmla="*/ 26 w 216"/>
                <a:gd name="T31" fmla="*/ 170 h 474"/>
                <a:gd name="T32" fmla="*/ 16 w 216"/>
                <a:gd name="T33" fmla="*/ 184 h 474"/>
                <a:gd name="T34" fmla="*/ 6 w 216"/>
                <a:gd name="T35" fmla="*/ 214 h 474"/>
                <a:gd name="T36" fmla="*/ 22 w 216"/>
                <a:gd name="T37" fmla="*/ 236 h 474"/>
                <a:gd name="T38" fmla="*/ 24 w 216"/>
                <a:gd name="T39" fmla="*/ 262 h 474"/>
                <a:gd name="T40" fmla="*/ 6 w 216"/>
                <a:gd name="T41" fmla="*/ 276 h 474"/>
                <a:gd name="T42" fmla="*/ 6 w 216"/>
                <a:gd name="T43" fmla="*/ 324 h 474"/>
                <a:gd name="T44" fmla="*/ 18 w 216"/>
                <a:gd name="T45" fmla="*/ 368 h 474"/>
                <a:gd name="T46" fmla="*/ 18 w 216"/>
                <a:gd name="T47" fmla="*/ 372 h 474"/>
                <a:gd name="T48" fmla="*/ 2 w 216"/>
                <a:gd name="T49" fmla="*/ 468 h 474"/>
                <a:gd name="T50" fmla="*/ 32 w 216"/>
                <a:gd name="T51" fmla="*/ 456 h 474"/>
                <a:gd name="T52" fmla="*/ 96 w 216"/>
                <a:gd name="T53" fmla="*/ 432 h 474"/>
                <a:gd name="T54" fmla="*/ 114 w 216"/>
                <a:gd name="T55" fmla="*/ 416 h 474"/>
                <a:gd name="T56" fmla="*/ 150 w 216"/>
                <a:gd name="T57" fmla="*/ 420 h 474"/>
                <a:gd name="T58" fmla="*/ 180 w 216"/>
                <a:gd name="T59" fmla="*/ 408 h 474"/>
                <a:gd name="T60" fmla="*/ 182 w 216"/>
                <a:gd name="T61" fmla="*/ 392 h 474"/>
                <a:gd name="T62" fmla="*/ 190 w 216"/>
                <a:gd name="T63" fmla="*/ 372 h 474"/>
                <a:gd name="T64" fmla="*/ 190 w 216"/>
                <a:gd name="T65" fmla="*/ 368 h 474"/>
                <a:gd name="T66" fmla="*/ 192 w 216"/>
                <a:gd name="T67" fmla="*/ 360 h 474"/>
                <a:gd name="T68" fmla="*/ 190 w 216"/>
                <a:gd name="T69" fmla="*/ 352 h 474"/>
                <a:gd name="T70" fmla="*/ 198 w 216"/>
                <a:gd name="T71" fmla="*/ 336 h 474"/>
                <a:gd name="T72" fmla="*/ 184 w 216"/>
                <a:gd name="T73" fmla="*/ 310 h 474"/>
                <a:gd name="T74" fmla="*/ 180 w 216"/>
                <a:gd name="T75" fmla="*/ 302 h 474"/>
                <a:gd name="T76" fmla="*/ 182 w 216"/>
                <a:gd name="T77" fmla="*/ 294 h 474"/>
                <a:gd name="T78" fmla="*/ 190 w 216"/>
                <a:gd name="T79" fmla="*/ 280 h 474"/>
                <a:gd name="T80" fmla="*/ 202 w 216"/>
                <a:gd name="T81" fmla="*/ 248 h 474"/>
                <a:gd name="T82" fmla="*/ 216 w 216"/>
                <a:gd name="T83" fmla="*/ 216 h 474"/>
                <a:gd name="T84" fmla="*/ 184 w 216"/>
                <a:gd name="T85" fmla="*/ 184 h 474"/>
                <a:gd name="T86" fmla="*/ 176 w 216"/>
                <a:gd name="T87" fmla="*/ 170 h 474"/>
                <a:gd name="T88" fmla="*/ 180 w 216"/>
                <a:gd name="T89" fmla="*/ 146 h 474"/>
                <a:gd name="T90" fmla="*/ 184 w 216"/>
                <a:gd name="T91" fmla="*/ 122 h 474"/>
                <a:gd name="T92" fmla="*/ 190 w 216"/>
                <a:gd name="T93" fmla="*/ 114 h 474"/>
                <a:gd name="T94" fmla="*/ 208 w 216"/>
                <a:gd name="T95" fmla="*/ 112 h 474"/>
                <a:gd name="T96" fmla="*/ 216 w 216"/>
                <a:gd name="T97" fmla="*/ 76 h 474"/>
                <a:gd name="T98" fmla="*/ 200 w 216"/>
                <a:gd name="T99" fmla="*/ 64 h 474"/>
                <a:gd name="T100" fmla="*/ 182 w 216"/>
                <a:gd name="T101" fmla="*/ 54 h 474"/>
                <a:gd name="T102" fmla="*/ 180 w 216"/>
                <a:gd name="T103" fmla="*/ 32 h 474"/>
                <a:gd name="T104" fmla="*/ 202 w 216"/>
                <a:gd name="T105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2 w 344"/>
                <a:gd name="T9" fmla="*/ 22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100 w 344"/>
                <a:gd name="T21" fmla="*/ 0 h 400"/>
                <a:gd name="T22" fmla="*/ 96 w 344"/>
                <a:gd name="T23" fmla="*/ 30 h 400"/>
                <a:gd name="T24" fmla="*/ 68 w 344"/>
                <a:gd name="T25" fmla="*/ 32 h 400"/>
                <a:gd name="T26" fmla="*/ 28 w 344"/>
                <a:gd name="T27" fmla="*/ 52 h 400"/>
                <a:gd name="T28" fmla="*/ 26 w 344"/>
                <a:gd name="T29" fmla="*/ 144 h 400"/>
                <a:gd name="T30" fmla="*/ 20 w 344"/>
                <a:gd name="T31" fmla="*/ 152 h 400"/>
                <a:gd name="T32" fmla="*/ 26 w 344"/>
                <a:gd name="T33" fmla="*/ 198 h 400"/>
                <a:gd name="T34" fmla="*/ 4 w 344"/>
                <a:gd name="T35" fmla="*/ 214 h 400"/>
                <a:gd name="T36" fmla="*/ 14 w 344"/>
                <a:gd name="T37" fmla="*/ 224 h 400"/>
                <a:gd name="T38" fmla="*/ 22 w 344"/>
                <a:gd name="T39" fmla="*/ 224 h 400"/>
                <a:gd name="T40" fmla="*/ 32 w 344"/>
                <a:gd name="T41" fmla="*/ 234 h 400"/>
                <a:gd name="T42" fmla="*/ 32 w 344"/>
                <a:gd name="T43" fmla="*/ 256 h 400"/>
                <a:gd name="T44" fmla="*/ 24 w 344"/>
                <a:gd name="T45" fmla="*/ 282 h 400"/>
                <a:gd name="T46" fmla="*/ 48 w 344"/>
                <a:gd name="T47" fmla="*/ 316 h 400"/>
                <a:gd name="T48" fmla="*/ 76 w 344"/>
                <a:gd name="T49" fmla="*/ 304 h 400"/>
                <a:gd name="T50" fmla="*/ 92 w 344"/>
                <a:gd name="T51" fmla="*/ 302 h 400"/>
                <a:gd name="T52" fmla="*/ 100 w 344"/>
                <a:gd name="T53" fmla="*/ 282 h 400"/>
                <a:gd name="T54" fmla="*/ 128 w 344"/>
                <a:gd name="T55" fmla="*/ 280 h 400"/>
                <a:gd name="T56" fmla="*/ 136 w 344"/>
                <a:gd name="T57" fmla="*/ 270 h 400"/>
                <a:gd name="T58" fmla="*/ 152 w 344"/>
                <a:gd name="T59" fmla="*/ 280 h 400"/>
                <a:gd name="T60" fmla="*/ 154 w 344"/>
                <a:gd name="T61" fmla="*/ 302 h 400"/>
                <a:gd name="T62" fmla="*/ 164 w 344"/>
                <a:gd name="T63" fmla="*/ 316 h 400"/>
                <a:gd name="T64" fmla="*/ 154 w 344"/>
                <a:gd name="T65" fmla="*/ 344 h 400"/>
                <a:gd name="T66" fmla="*/ 164 w 344"/>
                <a:gd name="T67" fmla="*/ 372 h 400"/>
                <a:gd name="T68" fmla="*/ 164 w 344"/>
                <a:gd name="T69" fmla="*/ 388 h 400"/>
                <a:gd name="T70" fmla="*/ 176 w 344"/>
                <a:gd name="T71" fmla="*/ 400 h 400"/>
                <a:gd name="T72" fmla="*/ 194 w 344"/>
                <a:gd name="T73" fmla="*/ 392 h 400"/>
                <a:gd name="T74" fmla="*/ 216 w 344"/>
                <a:gd name="T75" fmla="*/ 366 h 400"/>
                <a:gd name="T76" fmla="*/ 220 w 344"/>
                <a:gd name="T77" fmla="*/ 354 h 400"/>
                <a:gd name="T78" fmla="*/ 236 w 344"/>
                <a:gd name="T79" fmla="*/ 360 h 400"/>
                <a:gd name="T80" fmla="*/ 270 w 344"/>
                <a:gd name="T81" fmla="*/ 378 h 400"/>
                <a:gd name="T82" fmla="*/ 266 w 344"/>
                <a:gd name="T83" fmla="*/ 360 h 400"/>
                <a:gd name="T84" fmla="*/ 256 w 344"/>
                <a:gd name="T85" fmla="*/ 340 h 400"/>
                <a:gd name="T86" fmla="*/ 282 w 344"/>
                <a:gd name="T87" fmla="*/ 324 h 400"/>
                <a:gd name="T88" fmla="*/ 332 w 344"/>
                <a:gd name="T89" fmla="*/ 332 h 400"/>
                <a:gd name="T90" fmla="*/ 332 w 344"/>
                <a:gd name="T91" fmla="*/ 328 h 400"/>
                <a:gd name="T92" fmla="*/ 344 w 344"/>
                <a:gd name="T93" fmla="*/ 304 h 400"/>
                <a:gd name="T94" fmla="*/ 338 w 344"/>
                <a:gd name="T95" fmla="*/ 286 h 400"/>
                <a:gd name="T96" fmla="*/ 330 w 344"/>
                <a:gd name="T97" fmla="*/ 276 h 400"/>
                <a:gd name="T98" fmla="*/ 340 w 344"/>
                <a:gd name="T99" fmla="*/ 268 h 400"/>
                <a:gd name="T100" fmla="*/ 326 w 344"/>
                <a:gd name="T101" fmla="*/ 250 h 400"/>
                <a:gd name="T102" fmla="*/ 316 w 344"/>
                <a:gd name="T103" fmla="*/ 196 h 400"/>
                <a:gd name="T104" fmla="*/ 302 w 344"/>
                <a:gd name="T105" fmla="*/ 204 h 400"/>
                <a:gd name="T106" fmla="*/ 322 w 344"/>
                <a:gd name="T107" fmla="*/ 138 h 400"/>
                <a:gd name="T108" fmla="*/ 322 w 344"/>
                <a:gd name="T10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64 w 488"/>
                <a:gd name="T1" fmla="*/ 10 h 306"/>
                <a:gd name="T2" fmla="*/ 98 w 488"/>
                <a:gd name="T3" fmla="*/ 40 h 306"/>
                <a:gd name="T4" fmla="*/ 88 w 488"/>
                <a:gd name="T5" fmla="*/ 52 h 306"/>
                <a:gd name="T6" fmla="*/ 60 w 488"/>
                <a:gd name="T7" fmla="*/ 58 h 306"/>
                <a:gd name="T8" fmla="*/ 72 w 488"/>
                <a:gd name="T9" fmla="*/ 86 h 306"/>
                <a:gd name="T10" fmla="*/ 88 w 488"/>
                <a:gd name="T11" fmla="*/ 114 h 306"/>
                <a:gd name="T12" fmla="*/ 102 w 488"/>
                <a:gd name="T13" fmla="*/ 130 h 306"/>
                <a:gd name="T14" fmla="*/ 106 w 488"/>
                <a:gd name="T15" fmla="*/ 164 h 306"/>
                <a:gd name="T16" fmla="*/ 80 w 488"/>
                <a:gd name="T17" fmla="*/ 184 h 306"/>
                <a:gd name="T18" fmla="*/ 4 w 488"/>
                <a:gd name="T19" fmla="*/ 204 h 306"/>
                <a:gd name="T20" fmla="*/ 8 w 488"/>
                <a:gd name="T21" fmla="*/ 234 h 306"/>
                <a:gd name="T22" fmla="*/ 40 w 488"/>
                <a:gd name="T23" fmla="*/ 286 h 306"/>
                <a:gd name="T24" fmla="*/ 60 w 488"/>
                <a:gd name="T25" fmla="*/ 278 h 306"/>
                <a:gd name="T26" fmla="*/ 78 w 488"/>
                <a:gd name="T27" fmla="*/ 254 h 306"/>
                <a:gd name="T28" fmla="*/ 112 w 488"/>
                <a:gd name="T29" fmla="*/ 254 h 306"/>
                <a:gd name="T30" fmla="*/ 126 w 488"/>
                <a:gd name="T31" fmla="*/ 222 h 306"/>
                <a:gd name="T32" fmla="*/ 160 w 488"/>
                <a:gd name="T33" fmla="*/ 222 h 306"/>
                <a:gd name="T34" fmla="*/ 220 w 488"/>
                <a:gd name="T35" fmla="*/ 242 h 306"/>
                <a:gd name="T36" fmla="*/ 250 w 488"/>
                <a:gd name="T37" fmla="*/ 262 h 306"/>
                <a:gd name="T38" fmla="*/ 264 w 488"/>
                <a:gd name="T39" fmla="*/ 254 h 306"/>
                <a:gd name="T40" fmla="*/ 296 w 488"/>
                <a:gd name="T41" fmla="*/ 238 h 306"/>
                <a:gd name="T42" fmla="*/ 300 w 488"/>
                <a:gd name="T43" fmla="*/ 252 h 306"/>
                <a:gd name="T44" fmla="*/ 308 w 488"/>
                <a:gd name="T45" fmla="*/ 256 h 306"/>
                <a:gd name="T46" fmla="*/ 330 w 488"/>
                <a:gd name="T47" fmla="*/ 246 h 306"/>
                <a:gd name="T48" fmla="*/ 342 w 488"/>
                <a:gd name="T49" fmla="*/ 260 h 306"/>
                <a:gd name="T50" fmla="*/ 346 w 488"/>
                <a:gd name="T51" fmla="*/ 290 h 306"/>
                <a:gd name="T52" fmla="*/ 372 w 488"/>
                <a:gd name="T53" fmla="*/ 268 h 306"/>
                <a:gd name="T54" fmla="*/ 408 w 488"/>
                <a:gd name="T55" fmla="*/ 260 h 306"/>
                <a:gd name="T56" fmla="*/ 432 w 488"/>
                <a:gd name="T57" fmla="*/ 242 h 306"/>
                <a:gd name="T58" fmla="*/ 488 w 488"/>
                <a:gd name="T59" fmla="*/ 228 h 306"/>
                <a:gd name="T60" fmla="*/ 488 w 488"/>
                <a:gd name="T61" fmla="*/ 216 h 306"/>
                <a:gd name="T62" fmla="*/ 458 w 488"/>
                <a:gd name="T63" fmla="*/ 150 h 306"/>
                <a:gd name="T64" fmla="*/ 446 w 488"/>
                <a:gd name="T65" fmla="*/ 126 h 306"/>
                <a:gd name="T66" fmla="*/ 430 w 488"/>
                <a:gd name="T67" fmla="*/ 110 h 306"/>
                <a:gd name="T68" fmla="*/ 416 w 488"/>
                <a:gd name="T69" fmla="*/ 100 h 306"/>
                <a:gd name="T70" fmla="*/ 394 w 488"/>
                <a:gd name="T71" fmla="*/ 114 h 306"/>
                <a:gd name="T72" fmla="*/ 372 w 488"/>
                <a:gd name="T73" fmla="*/ 94 h 306"/>
                <a:gd name="T74" fmla="*/ 352 w 488"/>
                <a:gd name="T75" fmla="*/ 90 h 306"/>
                <a:gd name="T76" fmla="*/ 324 w 488"/>
                <a:gd name="T77" fmla="*/ 94 h 306"/>
                <a:gd name="T78" fmla="*/ 320 w 488"/>
                <a:gd name="T79" fmla="*/ 70 h 306"/>
                <a:gd name="T80" fmla="*/ 216 w 488"/>
                <a:gd name="T81" fmla="*/ 50 h 306"/>
                <a:gd name="T82" fmla="*/ 178 w 488"/>
                <a:gd name="T83" fmla="*/ 34 h 306"/>
                <a:gd name="T84" fmla="*/ 144 w 488"/>
                <a:gd name="T85" fmla="*/ 0 h 306"/>
                <a:gd name="T86" fmla="*/ 74 w 488"/>
                <a:gd name="T87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484 w 508"/>
                <a:gd name="T1" fmla="*/ 134 h 402"/>
                <a:gd name="T2" fmla="*/ 490 w 508"/>
                <a:gd name="T3" fmla="*/ 126 h 402"/>
                <a:gd name="T4" fmla="*/ 508 w 508"/>
                <a:gd name="T5" fmla="*/ 116 h 402"/>
                <a:gd name="T6" fmla="*/ 472 w 508"/>
                <a:gd name="T7" fmla="*/ 88 h 402"/>
                <a:gd name="T8" fmla="*/ 424 w 508"/>
                <a:gd name="T9" fmla="*/ 42 h 402"/>
                <a:gd name="T10" fmla="*/ 404 w 508"/>
                <a:gd name="T11" fmla="*/ 54 h 402"/>
                <a:gd name="T12" fmla="*/ 400 w 508"/>
                <a:gd name="T13" fmla="*/ 58 h 402"/>
                <a:gd name="T14" fmla="*/ 372 w 508"/>
                <a:gd name="T15" fmla="*/ 50 h 402"/>
                <a:gd name="T16" fmla="*/ 332 w 508"/>
                <a:gd name="T17" fmla="*/ 64 h 402"/>
                <a:gd name="T18" fmla="*/ 310 w 508"/>
                <a:gd name="T19" fmla="*/ 70 h 402"/>
                <a:gd name="T20" fmla="*/ 298 w 508"/>
                <a:gd name="T21" fmla="*/ 76 h 402"/>
                <a:gd name="T22" fmla="*/ 286 w 508"/>
                <a:gd name="T23" fmla="*/ 58 h 402"/>
                <a:gd name="T24" fmla="*/ 314 w 508"/>
                <a:gd name="T25" fmla="*/ 22 h 402"/>
                <a:gd name="T26" fmla="*/ 312 w 508"/>
                <a:gd name="T27" fmla="*/ 12 h 402"/>
                <a:gd name="T28" fmla="*/ 288 w 508"/>
                <a:gd name="T29" fmla="*/ 26 h 402"/>
                <a:gd name="T30" fmla="*/ 278 w 508"/>
                <a:gd name="T31" fmla="*/ 20 h 402"/>
                <a:gd name="T32" fmla="*/ 254 w 508"/>
                <a:gd name="T33" fmla="*/ 16 h 402"/>
                <a:gd name="T34" fmla="*/ 236 w 508"/>
                <a:gd name="T35" fmla="*/ 8 h 402"/>
                <a:gd name="T36" fmla="*/ 208 w 508"/>
                <a:gd name="T37" fmla="*/ 2 h 402"/>
                <a:gd name="T38" fmla="*/ 204 w 508"/>
                <a:gd name="T39" fmla="*/ 24 h 402"/>
                <a:gd name="T40" fmla="*/ 210 w 508"/>
                <a:gd name="T41" fmla="*/ 48 h 402"/>
                <a:gd name="T42" fmla="*/ 200 w 508"/>
                <a:gd name="T43" fmla="*/ 54 h 402"/>
                <a:gd name="T44" fmla="*/ 182 w 508"/>
                <a:gd name="T45" fmla="*/ 46 h 402"/>
                <a:gd name="T46" fmla="*/ 156 w 508"/>
                <a:gd name="T47" fmla="*/ 34 h 402"/>
                <a:gd name="T48" fmla="*/ 144 w 508"/>
                <a:gd name="T49" fmla="*/ 80 h 402"/>
                <a:gd name="T50" fmla="*/ 140 w 508"/>
                <a:gd name="T51" fmla="*/ 108 h 402"/>
                <a:gd name="T52" fmla="*/ 124 w 508"/>
                <a:gd name="T53" fmla="*/ 134 h 402"/>
                <a:gd name="T54" fmla="*/ 60 w 508"/>
                <a:gd name="T55" fmla="*/ 230 h 402"/>
                <a:gd name="T56" fmla="*/ 60 w 508"/>
                <a:gd name="T57" fmla="*/ 266 h 402"/>
                <a:gd name="T58" fmla="*/ 16 w 508"/>
                <a:gd name="T59" fmla="*/ 284 h 402"/>
                <a:gd name="T60" fmla="*/ 0 w 508"/>
                <a:gd name="T61" fmla="*/ 356 h 402"/>
                <a:gd name="T62" fmla="*/ 6 w 508"/>
                <a:gd name="T63" fmla="*/ 380 h 402"/>
                <a:gd name="T64" fmla="*/ 42 w 508"/>
                <a:gd name="T65" fmla="*/ 400 h 402"/>
                <a:gd name="T66" fmla="*/ 52 w 508"/>
                <a:gd name="T67" fmla="*/ 388 h 402"/>
                <a:gd name="T68" fmla="*/ 24 w 508"/>
                <a:gd name="T69" fmla="*/ 364 h 402"/>
                <a:gd name="T70" fmla="*/ 36 w 508"/>
                <a:gd name="T71" fmla="*/ 346 h 402"/>
                <a:gd name="T72" fmla="*/ 64 w 508"/>
                <a:gd name="T73" fmla="*/ 324 h 402"/>
                <a:gd name="T74" fmla="*/ 128 w 508"/>
                <a:gd name="T75" fmla="*/ 282 h 402"/>
                <a:gd name="T76" fmla="*/ 146 w 508"/>
                <a:gd name="T77" fmla="*/ 296 h 402"/>
                <a:gd name="T78" fmla="*/ 168 w 508"/>
                <a:gd name="T79" fmla="*/ 282 h 402"/>
                <a:gd name="T80" fmla="*/ 194 w 508"/>
                <a:gd name="T81" fmla="*/ 272 h 402"/>
                <a:gd name="T82" fmla="*/ 218 w 508"/>
                <a:gd name="T83" fmla="*/ 238 h 402"/>
                <a:gd name="T84" fmla="*/ 250 w 508"/>
                <a:gd name="T85" fmla="*/ 252 h 402"/>
                <a:gd name="T86" fmla="*/ 248 w 508"/>
                <a:gd name="T87" fmla="*/ 186 h 402"/>
                <a:gd name="T88" fmla="*/ 264 w 508"/>
                <a:gd name="T89" fmla="*/ 190 h 402"/>
                <a:gd name="T90" fmla="*/ 318 w 508"/>
                <a:gd name="T91" fmla="*/ 224 h 402"/>
                <a:gd name="T92" fmla="*/ 312 w 508"/>
                <a:gd name="T93" fmla="*/ 206 h 402"/>
                <a:gd name="T94" fmla="*/ 340 w 508"/>
                <a:gd name="T95" fmla="*/ 206 h 402"/>
                <a:gd name="T96" fmla="*/ 350 w 508"/>
                <a:gd name="T97" fmla="*/ 190 h 402"/>
                <a:gd name="T98" fmla="*/ 376 w 508"/>
                <a:gd name="T99" fmla="*/ 194 h 402"/>
                <a:gd name="T100" fmla="*/ 388 w 508"/>
                <a:gd name="T101" fmla="*/ 206 h 402"/>
                <a:gd name="T102" fmla="*/ 400 w 508"/>
                <a:gd name="T103" fmla="*/ 182 h 402"/>
                <a:gd name="T104" fmla="*/ 414 w 508"/>
                <a:gd name="T105" fmla="*/ 186 h 402"/>
                <a:gd name="T106" fmla="*/ 432 w 508"/>
                <a:gd name="T107" fmla="*/ 180 h 402"/>
                <a:gd name="T108" fmla="*/ 464 w 508"/>
                <a:gd name="T109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20 w 304"/>
                <a:gd name="T1" fmla="*/ 0 h 414"/>
                <a:gd name="T2" fmla="*/ 200 w 304"/>
                <a:gd name="T3" fmla="*/ 24 h 414"/>
                <a:gd name="T4" fmla="*/ 180 w 304"/>
                <a:gd name="T5" fmla="*/ 34 h 414"/>
                <a:gd name="T6" fmla="*/ 174 w 304"/>
                <a:gd name="T7" fmla="*/ 22 h 414"/>
                <a:gd name="T8" fmla="*/ 152 w 304"/>
                <a:gd name="T9" fmla="*/ 24 h 414"/>
                <a:gd name="T10" fmla="*/ 108 w 304"/>
                <a:gd name="T11" fmla="*/ 36 h 414"/>
                <a:gd name="T12" fmla="*/ 68 w 304"/>
                <a:gd name="T13" fmla="*/ 54 h 414"/>
                <a:gd name="T14" fmla="*/ 34 w 304"/>
                <a:gd name="T15" fmla="*/ 56 h 414"/>
                <a:gd name="T16" fmla="*/ 16 w 304"/>
                <a:gd name="T17" fmla="*/ 84 h 414"/>
                <a:gd name="T18" fmla="*/ 22 w 304"/>
                <a:gd name="T19" fmla="*/ 92 h 414"/>
                <a:gd name="T20" fmla="*/ 34 w 304"/>
                <a:gd name="T21" fmla="*/ 144 h 414"/>
                <a:gd name="T22" fmla="*/ 0 w 304"/>
                <a:gd name="T23" fmla="*/ 200 h 414"/>
                <a:gd name="T24" fmla="*/ 16 w 304"/>
                <a:gd name="T25" fmla="*/ 198 h 414"/>
                <a:gd name="T26" fmla="*/ 16 w 304"/>
                <a:gd name="T27" fmla="*/ 226 h 414"/>
                <a:gd name="T28" fmla="*/ 24 w 304"/>
                <a:gd name="T29" fmla="*/ 262 h 414"/>
                <a:gd name="T30" fmla="*/ 40 w 304"/>
                <a:gd name="T31" fmla="*/ 286 h 414"/>
                <a:gd name="T32" fmla="*/ 44 w 304"/>
                <a:gd name="T33" fmla="*/ 310 h 414"/>
                <a:gd name="T34" fmla="*/ 34 w 304"/>
                <a:gd name="T35" fmla="*/ 344 h 414"/>
                <a:gd name="T36" fmla="*/ 52 w 304"/>
                <a:gd name="T37" fmla="*/ 362 h 414"/>
                <a:gd name="T38" fmla="*/ 72 w 304"/>
                <a:gd name="T39" fmla="*/ 352 h 414"/>
                <a:gd name="T40" fmla="*/ 86 w 304"/>
                <a:gd name="T41" fmla="*/ 362 h 414"/>
                <a:gd name="T42" fmla="*/ 66 w 304"/>
                <a:gd name="T43" fmla="*/ 392 h 414"/>
                <a:gd name="T44" fmla="*/ 72 w 304"/>
                <a:gd name="T45" fmla="*/ 408 h 414"/>
                <a:gd name="T46" fmla="*/ 94 w 304"/>
                <a:gd name="T47" fmla="*/ 402 h 414"/>
                <a:gd name="T48" fmla="*/ 134 w 304"/>
                <a:gd name="T49" fmla="*/ 390 h 414"/>
                <a:gd name="T50" fmla="*/ 154 w 304"/>
                <a:gd name="T51" fmla="*/ 400 h 414"/>
                <a:gd name="T52" fmla="*/ 152 w 304"/>
                <a:gd name="T53" fmla="*/ 384 h 414"/>
                <a:gd name="T54" fmla="*/ 150 w 304"/>
                <a:gd name="T55" fmla="*/ 362 h 414"/>
                <a:gd name="T56" fmla="*/ 166 w 304"/>
                <a:gd name="T57" fmla="*/ 346 h 414"/>
                <a:gd name="T58" fmla="*/ 166 w 304"/>
                <a:gd name="T59" fmla="*/ 328 h 414"/>
                <a:gd name="T60" fmla="*/ 164 w 304"/>
                <a:gd name="T61" fmla="*/ 316 h 414"/>
                <a:gd name="T62" fmla="*/ 178 w 304"/>
                <a:gd name="T63" fmla="*/ 298 h 414"/>
                <a:gd name="T64" fmla="*/ 186 w 304"/>
                <a:gd name="T65" fmla="*/ 278 h 414"/>
                <a:gd name="T66" fmla="*/ 194 w 304"/>
                <a:gd name="T67" fmla="*/ 266 h 414"/>
                <a:gd name="T68" fmla="*/ 194 w 304"/>
                <a:gd name="T69" fmla="*/ 242 h 414"/>
                <a:gd name="T70" fmla="*/ 194 w 304"/>
                <a:gd name="T71" fmla="*/ 228 h 414"/>
                <a:gd name="T72" fmla="*/ 224 w 304"/>
                <a:gd name="T73" fmla="*/ 200 h 414"/>
                <a:gd name="T74" fmla="*/ 220 w 304"/>
                <a:gd name="T75" fmla="*/ 186 h 414"/>
                <a:gd name="T76" fmla="*/ 224 w 304"/>
                <a:gd name="T77" fmla="*/ 156 h 414"/>
                <a:gd name="T78" fmla="*/ 250 w 304"/>
                <a:gd name="T79" fmla="*/ 136 h 414"/>
                <a:gd name="T80" fmla="*/ 272 w 304"/>
                <a:gd name="T81" fmla="*/ 140 h 414"/>
                <a:gd name="T82" fmla="*/ 296 w 304"/>
                <a:gd name="T83" fmla="*/ 108 h 414"/>
                <a:gd name="T84" fmla="*/ 300 w 304"/>
                <a:gd name="T85" fmla="*/ 102 h 414"/>
                <a:gd name="T86" fmla="*/ 296 w 304"/>
                <a:gd name="T87" fmla="*/ 84 h 414"/>
                <a:gd name="T88" fmla="*/ 274 w 304"/>
                <a:gd name="T89" fmla="*/ 46 h 414"/>
                <a:gd name="T90" fmla="*/ 280 w 304"/>
                <a:gd name="T91" fmla="*/ 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84 w 282"/>
                <a:gd name="T5" fmla="*/ 38 h 344"/>
                <a:gd name="T6" fmla="*/ 70 w 282"/>
                <a:gd name="T7" fmla="*/ 60 h 344"/>
                <a:gd name="T8" fmla="*/ 74 w 282"/>
                <a:gd name="T9" fmla="*/ 92 h 344"/>
                <a:gd name="T10" fmla="*/ 42 w 282"/>
                <a:gd name="T11" fmla="*/ 124 h 344"/>
                <a:gd name="T12" fmla="*/ 54 w 282"/>
                <a:gd name="T13" fmla="*/ 140 h 344"/>
                <a:gd name="T14" fmla="*/ 56 w 282"/>
                <a:gd name="T15" fmla="*/ 148 h 344"/>
                <a:gd name="T16" fmla="*/ 38 w 282"/>
                <a:gd name="T17" fmla="*/ 174 h 344"/>
                <a:gd name="T18" fmla="*/ 30 w 282"/>
                <a:gd name="T19" fmla="*/ 190 h 344"/>
                <a:gd name="T20" fmla="*/ 14 w 282"/>
                <a:gd name="T21" fmla="*/ 208 h 344"/>
                <a:gd name="T22" fmla="*/ 14 w 282"/>
                <a:gd name="T23" fmla="*/ 226 h 344"/>
                <a:gd name="T24" fmla="*/ 14 w 282"/>
                <a:gd name="T25" fmla="*/ 242 h 344"/>
                <a:gd name="T26" fmla="*/ 0 w 282"/>
                <a:gd name="T27" fmla="*/ 252 h 344"/>
                <a:gd name="T28" fmla="*/ 28 w 282"/>
                <a:gd name="T29" fmla="*/ 272 h 344"/>
                <a:gd name="T30" fmla="*/ 52 w 282"/>
                <a:gd name="T31" fmla="*/ 274 h 344"/>
                <a:gd name="T32" fmla="*/ 82 w 282"/>
                <a:gd name="T33" fmla="*/ 322 h 344"/>
                <a:gd name="T34" fmla="*/ 112 w 282"/>
                <a:gd name="T35" fmla="*/ 320 h 344"/>
                <a:gd name="T36" fmla="*/ 150 w 282"/>
                <a:gd name="T37" fmla="*/ 306 h 344"/>
                <a:gd name="T38" fmla="*/ 156 w 282"/>
                <a:gd name="T39" fmla="*/ 290 h 344"/>
                <a:gd name="T40" fmla="*/ 170 w 282"/>
                <a:gd name="T41" fmla="*/ 278 h 344"/>
                <a:gd name="T42" fmla="*/ 194 w 282"/>
                <a:gd name="T43" fmla="*/ 276 h 344"/>
                <a:gd name="T44" fmla="*/ 208 w 282"/>
                <a:gd name="T45" fmla="*/ 256 h 344"/>
                <a:gd name="T46" fmla="*/ 222 w 282"/>
                <a:gd name="T47" fmla="*/ 226 h 344"/>
                <a:gd name="T48" fmla="*/ 218 w 282"/>
                <a:gd name="T49" fmla="*/ 208 h 344"/>
                <a:gd name="T50" fmla="*/ 236 w 282"/>
                <a:gd name="T51" fmla="*/ 194 h 344"/>
                <a:gd name="T52" fmla="*/ 238 w 282"/>
                <a:gd name="T53" fmla="*/ 182 h 344"/>
                <a:gd name="T54" fmla="*/ 244 w 282"/>
                <a:gd name="T55" fmla="*/ 172 h 344"/>
                <a:gd name="T56" fmla="*/ 238 w 282"/>
                <a:gd name="T57" fmla="*/ 154 h 344"/>
                <a:gd name="T58" fmla="*/ 240 w 282"/>
                <a:gd name="T59" fmla="*/ 120 h 344"/>
                <a:gd name="T60" fmla="*/ 236 w 282"/>
                <a:gd name="T61" fmla="*/ 108 h 344"/>
                <a:gd name="T62" fmla="*/ 266 w 282"/>
                <a:gd name="T63" fmla="*/ 98 h 344"/>
                <a:gd name="T64" fmla="*/ 282 w 282"/>
                <a:gd name="T65" fmla="*/ 74 h 344"/>
                <a:gd name="T66" fmla="*/ 270 w 282"/>
                <a:gd name="T67" fmla="*/ 64 h 344"/>
                <a:gd name="T68" fmla="*/ 268 w 282"/>
                <a:gd name="T69" fmla="*/ 58 h 344"/>
                <a:gd name="T70" fmla="*/ 256 w 282"/>
                <a:gd name="T71" fmla="*/ 64 h 344"/>
                <a:gd name="T72" fmla="*/ 234 w 282"/>
                <a:gd name="T73" fmla="*/ 54 h 344"/>
                <a:gd name="T74" fmla="*/ 222 w 282"/>
                <a:gd name="T75" fmla="*/ 50 h 344"/>
                <a:gd name="T76" fmla="*/ 200 w 282"/>
                <a:gd name="T77" fmla="*/ 62 h 344"/>
                <a:gd name="T78" fmla="*/ 182 w 282"/>
                <a:gd name="T79" fmla="*/ 58 h 344"/>
                <a:gd name="T80" fmla="*/ 170 w 282"/>
                <a:gd name="T81" fmla="*/ 30 h 344"/>
                <a:gd name="T82" fmla="*/ 160 w 282"/>
                <a:gd name="T83" fmla="*/ 2 h 344"/>
                <a:gd name="T84" fmla="*/ 148 w 282"/>
                <a:gd name="T85" fmla="*/ 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148 w 242"/>
                <a:gd name="T1" fmla="*/ 4 h 280"/>
                <a:gd name="T2" fmla="*/ 126 w 242"/>
                <a:gd name="T3" fmla="*/ 12 h 280"/>
                <a:gd name="T4" fmla="*/ 102 w 242"/>
                <a:gd name="T5" fmla="*/ 6 h 280"/>
                <a:gd name="T6" fmla="*/ 78 w 242"/>
                <a:gd name="T7" fmla="*/ 6 h 280"/>
                <a:gd name="T8" fmla="*/ 62 w 242"/>
                <a:gd name="T9" fmla="*/ 28 h 280"/>
                <a:gd name="T10" fmla="*/ 54 w 242"/>
                <a:gd name="T11" fmla="*/ 64 h 280"/>
                <a:gd name="T12" fmla="*/ 44 w 242"/>
                <a:gd name="T13" fmla="*/ 74 h 280"/>
                <a:gd name="T14" fmla="*/ 44 w 242"/>
                <a:gd name="T15" fmla="*/ 82 h 280"/>
                <a:gd name="T16" fmla="*/ 36 w 242"/>
                <a:gd name="T17" fmla="*/ 100 h 280"/>
                <a:gd name="T18" fmla="*/ 4 w 242"/>
                <a:gd name="T19" fmla="*/ 132 h 280"/>
                <a:gd name="T20" fmla="*/ 6 w 242"/>
                <a:gd name="T21" fmla="*/ 140 h 280"/>
                <a:gd name="T22" fmla="*/ 0 w 242"/>
                <a:gd name="T23" fmla="*/ 148 h 280"/>
                <a:gd name="T24" fmla="*/ 0 w 242"/>
                <a:gd name="T25" fmla="*/ 156 h 280"/>
                <a:gd name="T26" fmla="*/ 30 w 242"/>
                <a:gd name="T27" fmla="*/ 202 h 280"/>
                <a:gd name="T28" fmla="*/ 30 w 242"/>
                <a:gd name="T29" fmla="*/ 206 h 280"/>
                <a:gd name="T30" fmla="*/ 28 w 242"/>
                <a:gd name="T31" fmla="*/ 210 h 280"/>
                <a:gd name="T32" fmla="*/ 40 w 242"/>
                <a:gd name="T33" fmla="*/ 214 h 280"/>
                <a:gd name="T34" fmla="*/ 48 w 242"/>
                <a:gd name="T35" fmla="*/ 224 h 280"/>
                <a:gd name="T36" fmla="*/ 52 w 242"/>
                <a:gd name="T37" fmla="*/ 246 h 280"/>
                <a:gd name="T38" fmla="*/ 58 w 242"/>
                <a:gd name="T39" fmla="*/ 266 h 280"/>
                <a:gd name="T40" fmla="*/ 68 w 242"/>
                <a:gd name="T41" fmla="*/ 272 h 280"/>
                <a:gd name="T42" fmla="*/ 80 w 242"/>
                <a:gd name="T43" fmla="*/ 270 h 280"/>
                <a:gd name="T44" fmla="*/ 90 w 242"/>
                <a:gd name="T45" fmla="*/ 264 h 280"/>
                <a:gd name="T46" fmla="*/ 90 w 242"/>
                <a:gd name="T47" fmla="*/ 258 h 280"/>
                <a:gd name="T48" fmla="*/ 104 w 242"/>
                <a:gd name="T49" fmla="*/ 250 h 280"/>
                <a:gd name="T50" fmla="*/ 122 w 242"/>
                <a:gd name="T51" fmla="*/ 270 h 280"/>
                <a:gd name="T52" fmla="*/ 134 w 242"/>
                <a:gd name="T53" fmla="*/ 272 h 280"/>
                <a:gd name="T54" fmla="*/ 146 w 242"/>
                <a:gd name="T55" fmla="*/ 268 h 280"/>
                <a:gd name="T56" fmla="*/ 152 w 242"/>
                <a:gd name="T57" fmla="*/ 270 h 280"/>
                <a:gd name="T58" fmla="*/ 170 w 242"/>
                <a:gd name="T59" fmla="*/ 274 h 280"/>
                <a:gd name="T60" fmla="*/ 170 w 242"/>
                <a:gd name="T61" fmla="*/ 246 h 280"/>
                <a:gd name="T62" fmla="*/ 180 w 242"/>
                <a:gd name="T63" fmla="*/ 232 h 280"/>
                <a:gd name="T64" fmla="*/ 172 w 242"/>
                <a:gd name="T65" fmla="*/ 224 h 280"/>
                <a:gd name="T66" fmla="*/ 176 w 242"/>
                <a:gd name="T67" fmla="*/ 220 h 280"/>
                <a:gd name="T68" fmla="*/ 198 w 242"/>
                <a:gd name="T69" fmla="*/ 186 h 280"/>
                <a:gd name="T70" fmla="*/ 204 w 242"/>
                <a:gd name="T71" fmla="*/ 188 h 280"/>
                <a:gd name="T72" fmla="*/ 204 w 242"/>
                <a:gd name="T73" fmla="*/ 204 h 280"/>
                <a:gd name="T74" fmla="*/ 226 w 242"/>
                <a:gd name="T75" fmla="*/ 172 h 280"/>
                <a:gd name="T76" fmla="*/ 214 w 242"/>
                <a:gd name="T77" fmla="*/ 174 h 280"/>
                <a:gd name="T78" fmla="*/ 216 w 242"/>
                <a:gd name="T79" fmla="*/ 136 h 280"/>
                <a:gd name="T80" fmla="*/ 214 w 242"/>
                <a:gd name="T81" fmla="*/ 134 h 280"/>
                <a:gd name="T82" fmla="*/ 208 w 242"/>
                <a:gd name="T83" fmla="*/ 122 h 280"/>
                <a:gd name="T84" fmla="*/ 230 w 242"/>
                <a:gd name="T85" fmla="*/ 116 h 280"/>
                <a:gd name="T86" fmla="*/ 240 w 242"/>
                <a:gd name="T87" fmla="*/ 106 h 280"/>
                <a:gd name="T88" fmla="*/ 216 w 242"/>
                <a:gd name="T89" fmla="*/ 86 h 280"/>
                <a:gd name="T90" fmla="*/ 232 w 242"/>
                <a:gd name="T91" fmla="*/ 66 h 280"/>
                <a:gd name="T92" fmla="*/ 220 w 242"/>
                <a:gd name="T93" fmla="*/ 68 h 280"/>
                <a:gd name="T94" fmla="*/ 220 w 242"/>
                <a:gd name="T95" fmla="*/ 64 h 280"/>
                <a:gd name="T96" fmla="*/ 214 w 242"/>
                <a:gd name="T97" fmla="*/ 54 h 280"/>
                <a:gd name="T98" fmla="*/ 204 w 242"/>
                <a:gd name="T99" fmla="*/ 48 h 280"/>
                <a:gd name="T100" fmla="*/ 160 w 242"/>
                <a:gd name="T101" fmla="*/ 64 h 280"/>
                <a:gd name="T102" fmla="*/ 104 w 242"/>
                <a:gd name="T103" fmla="*/ 48 h 280"/>
                <a:gd name="T104" fmla="*/ 158 w 242"/>
                <a:gd name="T105" fmla="*/ 34 h 280"/>
                <a:gd name="T106" fmla="*/ 178 w 242"/>
                <a:gd name="T107" fmla="*/ 12 h 280"/>
                <a:gd name="T108" fmla="*/ 148 w 242"/>
                <a:gd name="T109" fmla="*/ 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186 w 306"/>
                <a:gd name="T1" fmla="*/ 86 h 374"/>
                <a:gd name="T2" fmla="*/ 170 w 306"/>
                <a:gd name="T3" fmla="*/ 56 h 374"/>
                <a:gd name="T4" fmla="*/ 110 w 306"/>
                <a:gd name="T5" fmla="*/ 34 h 374"/>
                <a:gd name="T6" fmla="*/ 80 w 306"/>
                <a:gd name="T7" fmla="*/ 0 h 374"/>
                <a:gd name="T8" fmla="*/ 82 w 306"/>
                <a:gd name="T9" fmla="*/ 14 h 374"/>
                <a:gd name="T10" fmla="*/ 98 w 306"/>
                <a:gd name="T11" fmla="*/ 38 h 374"/>
                <a:gd name="T12" fmla="*/ 74 w 306"/>
                <a:gd name="T13" fmla="*/ 72 h 374"/>
                <a:gd name="T14" fmla="*/ 52 w 306"/>
                <a:gd name="T15" fmla="*/ 50 h 374"/>
                <a:gd name="T16" fmla="*/ 46 w 306"/>
                <a:gd name="T17" fmla="*/ 70 h 374"/>
                <a:gd name="T18" fmla="*/ 44 w 306"/>
                <a:gd name="T19" fmla="*/ 82 h 374"/>
                <a:gd name="T20" fmla="*/ 22 w 306"/>
                <a:gd name="T21" fmla="*/ 94 h 374"/>
                <a:gd name="T22" fmla="*/ 20 w 306"/>
                <a:gd name="T23" fmla="*/ 124 h 374"/>
                <a:gd name="T24" fmla="*/ 0 w 306"/>
                <a:gd name="T25" fmla="*/ 122 h 374"/>
                <a:gd name="T26" fmla="*/ 18 w 306"/>
                <a:gd name="T27" fmla="*/ 144 h 374"/>
                <a:gd name="T28" fmla="*/ 36 w 306"/>
                <a:gd name="T29" fmla="*/ 162 h 374"/>
                <a:gd name="T30" fmla="*/ 54 w 306"/>
                <a:gd name="T31" fmla="*/ 164 h 374"/>
                <a:gd name="T32" fmla="*/ 68 w 306"/>
                <a:gd name="T33" fmla="*/ 200 h 374"/>
                <a:gd name="T34" fmla="*/ 68 w 306"/>
                <a:gd name="T35" fmla="*/ 214 h 374"/>
                <a:gd name="T36" fmla="*/ 54 w 306"/>
                <a:gd name="T37" fmla="*/ 220 h 374"/>
                <a:gd name="T38" fmla="*/ 44 w 306"/>
                <a:gd name="T39" fmla="*/ 244 h 374"/>
                <a:gd name="T40" fmla="*/ 76 w 306"/>
                <a:gd name="T41" fmla="*/ 258 h 374"/>
                <a:gd name="T42" fmla="*/ 102 w 306"/>
                <a:gd name="T43" fmla="*/ 352 h 374"/>
                <a:gd name="T44" fmla="*/ 100 w 306"/>
                <a:gd name="T45" fmla="*/ 364 h 374"/>
                <a:gd name="T46" fmla="*/ 138 w 306"/>
                <a:gd name="T47" fmla="*/ 362 h 374"/>
                <a:gd name="T48" fmla="*/ 146 w 306"/>
                <a:gd name="T49" fmla="*/ 366 h 374"/>
                <a:gd name="T50" fmla="*/ 158 w 306"/>
                <a:gd name="T51" fmla="*/ 350 h 374"/>
                <a:gd name="T52" fmla="*/ 196 w 306"/>
                <a:gd name="T53" fmla="*/ 358 h 374"/>
                <a:gd name="T54" fmla="*/ 260 w 306"/>
                <a:gd name="T55" fmla="*/ 342 h 374"/>
                <a:gd name="T56" fmla="*/ 272 w 306"/>
                <a:gd name="T57" fmla="*/ 320 h 374"/>
                <a:gd name="T58" fmla="*/ 254 w 306"/>
                <a:gd name="T59" fmla="*/ 286 h 374"/>
                <a:gd name="T60" fmla="*/ 288 w 306"/>
                <a:gd name="T61" fmla="*/ 270 h 374"/>
                <a:gd name="T62" fmla="*/ 298 w 306"/>
                <a:gd name="T63" fmla="*/ 234 h 374"/>
                <a:gd name="T64" fmla="*/ 282 w 306"/>
                <a:gd name="T65" fmla="*/ 222 h 374"/>
                <a:gd name="T66" fmla="*/ 270 w 306"/>
                <a:gd name="T67" fmla="*/ 230 h 374"/>
                <a:gd name="T68" fmla="*/ 244 w 306"/>
                <a:gd name="T69" fmla="*/ 210 h 374"/>
                <a:gd name="T70" fmla="*/ 218 w 306"/>
                <a:gd name="T71" fmla="*/ 192 h 374"/>
                <a:gd name="T72" fmla="*/ 214 w 306"/>
                <a:gd name="T73" fmla="*/ 184 h 374"/>
                <a:gd name="T74" fmla="*/ 230 w 306"/>
                <a:gd name="T75" fmla="*/ 152 h 374"/>
                <a:gd name="T76" fmla="*/ 234 w 306"/>
                <a:gd name="T77" fmla="*/ 128 h 374"/>
                <a:gd name="T78" fmla="*/ 260 w 306"/>
                <a:gd name="T79" fmla="*/ 122 h 374"/>
                <a:gd name="T80" fmla="*/ 242 w 306"/>
                <a:gd name="T81" fmla="*/ 116 h 374"/>
                <a:gd name="T82" fmla="*/ 214 w 306"/>
                <a:gd name="T83" fmla="*/ 120 h 374"/>
                <a:gd name="T84" fmla="*/ 194 w 306"/>
                <a:gd name="T8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0 w 80"/>
                <a:gd name="T5" fmla="*/ 2 h 116"/>
                <a:gd name="T6" fmla="*/ 38 w 80"/>
                <a:gd name="T7" fmla="*/ 4 h 116"/>
                <a:gd name="T8" fmla="*/ 32 w 80"/>
                <a:gd name="T9" fmla="*/ 14 h 116"/>
                <a:gd name="T10" fmla="*/ 28 w 80"/>
                <a:gd name="T11" fmla="*/ 12 h 116"/>
                <a:gd name="T12" fmla="*/ 28 w 80"/>
                <a:gd name="T13" fmla="*/ 14 h 116"/>
                <a:gd name="T14" fmla="*/ 22 w 80"/>
                <a:gd name="T15" fmla="*/ 20 h 116"/>
                <a:gd name="T16" fmla="*/ 18 w 80"/>
                <a:gd name="T17" fmla="*/ 22 h 116"/>
                <a:gd name="T18" fmla="*/ 10 w 80"/>
                <a:gd name="T19" fmla="*/ 26 h 116"/>
                <a:gd name="T20" fmla="*/ 8 w 80"/>
                <a:gd name="T21" fmla="*/ 32 h 116"/>
                <a:gd name="T22" fmla="*/ 8 w 80"/>
                <a:gd name="T23" fmla="*/ 44 h 116"/>
                <a:gd name="T24" fmla="*/ 6 w 80"/>
                <a:gd name="T25" fmla="*/ 48 h 116"/>
                <a:gd name="T26" fmla="*/ 4 w 80"/>
                <a:gd name="T27" fmla="*/ 50 h 116"/>
                <a:gd name="T28" fmla="*/ 0 w 80"/>
                <a:gd name="T29" fmla="*/ 60 h 116"/>
                <a:gd name="T30" fmla="*/ 0 w 80"/>
                <a:gd name="T31" fmla="*/ 66 h 116"/>
                <a:gd name="T32" fmla="*/ 0 w 80"/>
                <a:gd name="T33" fmla="*/ 78 h 116"/>
                <a:gd name="T34" fmla="*/ 4 w 80"/>
                <a:gd name="T35" fmla="*/ 102 h 116"/>
                <a:gd name="T36" fmla="*/ 8 w 80"/>
                <a:gd name="T37" fmla="*/ 106 h 116"/>
                <a:gd name="T38" fmla="*/ 18 w 80"/>
                <a:gd name="T39" fmla="*/ 112 h 116"/>
                <a:gd name="T40" fmla="*/ 36 w 80"/>
                <a:gd name="T41" fmla="*/ 116 h 116"/>
                <a:gd name="T42" fmla="*/ 44 w 80"/>
                <a:gd name="T43" fmla="*/ 114 h 116"/>
                <a:gd name="T44" fmla="*/ 54 w 80"/>
                <a:gd name="T45" fmla="*/ 110 h 116"/>
                <a:gd name="T46" fmla="*/ 50 w 80"/>
                <a:gd name="T47" fmla="*/ 100 h 116"/>
                <a:gd name="T48" fmla="*/ 50 w 80"/>
                <a:gd name="T49" fmla="*/ 98 h 116"/>
                <a:gd name="T50" fmla="*/ 52 w 80"/>
                <a:gd name="T51" fmla="*/ 90 h 116"/>
                <a:gd name="T52" fmla="*/ 60 w 80"/>
                <a:gd name="T53" fmla="*/ 74 h 116"/>
                <a:gd name="T54" fmla="*/ 76 w 80"/>
                <a:gd name="T55" fmla="*/ 74 h 116"/>
                <a:gd name="T56" fmla="*/ 80 w 80"/>
                <a:gd name="T57" fmla="*/ 74 h 116"/>
                <a:gd name="T58" fmla="*/ 74 w 80"/>
                <a:gd name="T59" fmla="*/ 64 h 116"/>
                <a:gd name="T60" fmla="*/ 64 w 80"/>
                <a:gd name="T61" fmla="*/ 48 h 116"/>
                <a:gd name="T62" fmla="*/ 58 w 80"/>
                <a:gd name="T63" fmla="*/ 40 h 116"/>
                <a:gd name="T64" fmla="*/ 54 w 80"/>
                <a:gd name="T65" fmla="*/ 30 h 116"/>
                <a:gd name="T66" fmla="*/ 52 w 80"/>
                <a:gd name="T67" fmla="*/ 18 h 116"/>
                <a:gd name="T68" fmla="*/ 48 w 80"/>
                <a:gd name="T69" fmla="*/ 8 h 116"/>
                <a:gd name="T70" fmla="*/ 46 w 80"/>
                <a:gd name="T7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52 w 106"/>
                <a:gd name="T1" fmla="*/ 24 h 114"/>
                <a:gd name="T2" fmla="*/ 52 w 106"/>
                <a:gd name="T3" fmla="*/ 26 h 114"/>
                <a:gd name="T4" fmla="*/ 48 w 106"/>
                <a:gd name="T5" fmla="*/ 26 h 114"/>
                <a:gd name="T6" fmla="*/ 38 w 106"/>
                <a:gd name="T7" fmla="*/ 24 h 114"/>
                <a:gd name="T8" fmla="*/ 38 w 106"/>
                <a:gd name="T9" fmla="*/ 28 h 114"/>
                <a:gd name="T10" fmla="*/ 38 w 106"/>
                <a:gd name="T11" fmla="*/ 30 h 114"/>
                <a:gd name="T12" fmla="*/ 36 w 106"/>
                <a:gd name="T13" fmla="*/ 30 h 114"/>
                <a:gd name="T14" fmla="*/ 18 w 106"/>
                <a:gd name="T15" fmla="*/ 38 h 114"/>
                <a:gd name="T16" fmla="*/ 18 w 106"/>
                <a:gd name="T17" fmla="*/ 40 h 114"/>
                <a:gd name="T18" fmla="*/ 16 w 106"/>
                <a:gd name="T19" fmla="*/ 44 h 114"/>
                <a:gd name="T20" fmla="*/ 18 w 106"/>
                <a:gd name="T21" fmla="*/ 48 h 114"/>
                <a:gd name="T22" fmla="*/ 24 w 106"/>
                <a:gd name="T23" fmla="*/ 56 h 114"/>
                <a:gd name="T24" fmla="*/ 24 w 106"/>
                <a:gd name="T25" fmla="*/ 58 h 114"/>
                <a:gd name="T26" fmla="*/ 24 w 106"/>
                <a:gd name="T27" fmla="*/ 60 h 114"/>
                <a:gd name="T28" fmla="*/ 14 w 106"/>
                <a:gd name="T29" fmla="*/ 72 h 114"/>
                <a:gd name="T30" fmla="*/ 4 w 106"/>
                <a:gd name="T31" fmla="*/ 82 h 114"/>
                <a:gd name="T32" fmla="*/ 0 w 106"/>
                <a:gd name="T33" fmla="*/ 86 h 114"/>
                <a:gd name="T34" fmla="*/ 0 w 106"/>
                <a:gd name="T35" fmla="*/ 90 h 114"/>
                <a:gd name="T36" fmla="*/ 4 w 106"/>
                <a:gd name="T37" fmla="*/ 96 h 114"/>
                <a:gd name="T38" fmla="*/ 14 w 106"/>
                <a:gd name="T39" fmla="*/ 100 h 114"/>
                <a:gd name="T40" fmla="*/ 20 w 106"/>
                <a:gd name="T41" fmla="*/ 100 h 114"/>
                <a:gd name="T42" fmla="*/ 32 w 106"/>
                <a:gd name="T43" fmla="*/ 102 h 114"/>
                <a:gd name="T44" fmla="*/ 36 w 106"/>
                <a:gd name="T45" fmla="*/ 102 h 114"/>
                <a:gd name="T46" fmla="*/ 40 w 106"/>
                <a:gd name="T47" fmla="*/ 106 h 114"/>
                <a:gd name="T48" fmla="*/ 48 w 106"/>
                <a:gd name="T49" fmla="*/ 110 h 114"/>
                <a:gd name="T50" fmla="*/ 56 w 106"/>
                <a:gd name="T51" fmla="*/ 114 h 114"/>
                <a:gd name="T52" fmla="*/ 62 w 106"/>
                <a:gd name="T53" fmla="*/ 114 h 114"/>
                <a:gd name="T54" fmla="*/ 66 w 106"/>
                <a:gd name="T55" fmla="*/ 112 h 114"/>
                <a:gd name="T56" fmla="*/ 72 w 106"/>
                <a:gd name="T57" fmla="*/ 106 h 114"/>
                <a:gd name="T58" fmla="*/ 78 w 106"/>
                <a:gd name="T59" fmla="*/ 98 h 114"/>
                <a:gd name="T60" fmla="*/ 84 w 106"/>
                <a:gd name="T61" fmla="*/ 84 h 114"/>
                <a:gd name="T62" fmla="*/ 80 w 106"/>
                <a:gd name="T63" fmla="*/ 66 h 114"/>
                <a:gd name="T64" fmla="*/ 86 w 106"/>
                <a:gd name="T65" fmla="*/ 68 h 114"/>
                <a:gd name="T66" fmla="*/ 96 w 106"/>
                <a:gd name="T67" fmla="*/ 68 h 114"/>
                <a:gd name="T68" fmla="*/ 100 w 106"/>
                <a:gd name="T69" fmla="*/ 66 h 114"/>
                <a:gd name="T70" fmla="*/ 102 w 106"/>
                <a:gd name="T71" fmla="*/ 62 h 114"/>
                <a:gd name="T72" fmla="*/ 94 w 106"/>
                <a:gd name="T73" fmla="*/ 38 h 114"/>
                <a:gd name="T74" fmla="*/ 96 w 106"/>
                <a:gd name="T75" fmla="*/ 30 h 114"/>
                <a:gd name="T76" fmla="*/ 102 w 106"/>
                <a:gd name="T77" fmla="*/ 26 h 114"/>
                <a:gd name="T78" fmla="*/ 106 w 106"/>
                <a:gd name="T79" fmla="*/ 22 h 114"/>
                <a:gd name="T80" fmla="*/ 104 w 106"/>
                <a:gd name="T81" fmla="*/ 18 h 114"/>
                <a:gd name="T82" fmla="*/ 86 w 106"/>
                <a:gd name="T83" fmla="*/ 18 h 114"/>
                <a:gd name="T84" fmla="*/ 68 w 106"/>
                <a:gd name="T85" fmla="*/ 6 h 114"/>
                <a:gd name="T86" fmla="*/ 62 w 106"/>
                <a:gd name="T87" fmla="*/ 2 h 114"/>
                <a:gd name="T88" fmla="*/ 58 w 106"/>
                <a:gd name="T89" fmla="*/ 0 h 114"/>
                <a:gd name="T90" fmla="*/ 48 w 106"/>
                <a:gd name="T91" fmla="*/ 2 h 114"/>
                <a:gd name="T92" fmla="*/ 44 w 106"/>
                <a:gd name="T93" fmla="*/ 2 h 114"/>
                <a:gd name="T94" fmla="*/ 44 w 106"/>
                <a:gd name="T95" fmla="*/ 8 h 114"/>
                <a:gd name="T96" fmla="*/ 50 w 106"/>
                <a:gd name="T97" fmla="*/ 10 h 114"/>
                <a:gd name="T98" fmla="*/ 54 w 106"/>
                <a:gd name="T99" fmla="*/ 16 h 114"/>
                <a:gd name="T100" fmla="*/ 54 w 106"/>
                <a:gd name="T101" fmla="*/ 20 h 114"/>
                <a:gd name="T102" fmla="*/ 52 w 106"/>
                <a:gd name="T10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160 w 376"/>
                <a:gd name="T1" fmla="*/ 64 h 358"/>
                <a:gd name="T2" fmla="*/ 142 w 376"/>
                <a:gd name="T3" fmla="*/ 80 h 358"/>
                <a:gd name="T4" fmla="*/ 116 w 376"/>
                <a:gd name="T5" fmla="*/ 92 h 358"/>
                <a:gd name="T6" fmla="*/ 90 w 376"/>
                <a:gd name="T7" fmla="*/ 116 h 358"/>
                <a:gd name="T8" fmla="*/ 68 w 376"/>
                <a:gd name="T9" fmla="*/ 140 h 358"/>
                <a:gd name="T10" fmla="*/ 42 w 376"/>
                <a:gd name="T11" fmla="*/ 138 h 358"/>
                <a:gd name="T12" fmla="*/ 28 w 376"/>
                <a:gd name="T13" fmla="*/ 156 h 358"/>
                <a:gd name="T14" fmla="*/ 4 w 376"/>
                <a:gd name="T15" fmla="*/ 208 h 358"/>
                <a:gd name="T16" fmla="*/ 2 w 376"/>
                <a:gd name="T17" fmla="*/ 232 h 358"/>
                <a:gd name="T18" fmla="*/ 34 w 376"/>
                <a:gd name="T19" fmla="*/ 238 h 358"/>
                <a:gd name="T20" fmla="*/ 46 w 376"/>
                <a:gd name="T21" fmla="*/ 248 h 358"/>
                <a:gd name="T22" fmla="*/ 52 w 376"/>
                <a:gd name="T23" fmla="*/ 258 h 358"/>
                <a:gd name="T24" fmla="*/ 86 w 376"/>
                <a:gd name="T25" fmla="*/ 270 h 358"/>
                <a:gd name="T26" fmla="*/ 122 w 376"/>
                <a:gd name="T27" fmla="*/ 212 h 358"/>
                <a:gd name="T28" fmla="*/ 148 w 376"/>
                <a:gd name="T29" fmla="*/ 202 h 358"/>
                <a:gd name="T30" fmla="*/ 164 w 376"/>
                <a:gd name="T31" fmla="*/ 194 h 358"/>
                <a:gd name="T32" fmla="*/ 174 w 376"/>
                <a:gd name="T33" fmla="*/ 200 h 358"/>
                <a:gd name="T34" fmla="*/ 190 w 376"/>
                <a:gd name="T35" fmla="*/ 238 h 358"/>
                <a:gd name="T36" fmla="*/ 184 w 376"/>
                <a:gd name="T37" fmla="*/ 270 h 358"/>
                <a:gd name="T38" fmla="*/ 170 w 376"/>
                <a:gd name="T39" fmla="*/ 312 h 358"/>
                <a:gd name="T40" fmla="*/ 184 w 376"/>
                <a:gd name="T41" fmla="*/ 304 h 358"/>
                <a:gd name="T42" fmla="*/ 194 w 376"/>
                <a:gd name="T43" fmla="*/ 308 h 358"/>
                <a:gd name="T44" fmla="*/ 186 w 376"/>
                <a:gd name="T45" fmla="*/ 324 h 358"/>
                <a:gd name="T46" fmla="*/ 182 w 376"/>
                <a:gd name="T47" fmla="*/ 336 h 358"/>
                <a:gd name="T48" fmla="*/ 168 w 376"/>
                <a:gd name="T49" fmla="*/ 346 h 358"/>
                <a:gd name="T50" fmla="*/ 158 w 376"/>
                <a:gd name="T51" fmla="*/ 358 h 358"/>
                <a:gd name="T52" fmla="*/ 198 w 376"/>
                <a:gd name="T53" fmla="*/ 328 h 358"/>
                <a:gd name="T54" fmla="*/ 272 w 376"/>
                <a:gd name="T55" fmla="*/ 260 h 358"/>
                <a:gd name="T56" fmla="*/ 304 w 376"/>
                <a:gd name="T57" fmla="*/ 252 h 358"/>
                <a:gd name="T58" fmla="*/ 376 w 376"/>
                <a:gd name="T59" fmla="*/ 156 h 358"/>
                <a:gd name="T60" fmla="*/ 364 w 376"/>
                <a:gd name="T61" fmla="*/ 122 h 358"/>
                <a:gd name="T62" fmla="*/ 356 w 376"/>
                <a:gd name="T63" fmla="*/ 122 h 358"/>
                <a:gd name="T64" fmla="*/ 344 w 376"/>
                <a:gd name="T65" fmla="*/ 110 h 358"/>
                <a:gd name="T66" fmla="*/ 336 w 376"/>
                <a:gd name="T67" fmla="*/ 62 h 358"/>
                <a:gd name="T68" fmla="*/ 308 w 376"/>
                <a:gd name="T69" fmla="*/ 30 h 358"/>
                <a:gd name="T70" fmla="*/ 308 w 376"/>
                <a:gd name="T71" fmla="*/ 12 h 358"/>
                <a:gd name="T72" fmla="*/ 294 w 376"/>
                <a:gd name="T73" fmla="*/ 24 h 358"/>
                <a:gd name="T74" fmla="*/ 274 w 376"/>
                <a:gd name="T75" fmla="*/ 20 h 358"/>
                <a:gd name="T76" fmla="*/ 268 w 376"/>
                <a:gd name="T77" fmla="*/ 8 h 358"/>
                <a:gd name="T78" fmla="*/ 236 w 376"/>
                <a:gd name="T79" fmla="*/ 0 h 358"/>
                <a:gd name="T80" fmla="*/ 234 w 376"/>
                <a:gd name="T81" fmla="*/ 12 h 358"/>
                <a:gd name="T82" fmla="*/ 226 w 376"/>
                <a:gd name="T83" fmla="*/ 30 h 358"/>
                <a:gd name="T84" fmla="*/ 210 w 376"/>
                <a:gd name="T85" fmla="*/ 48 h 358"/>
                <a:gd name="T86" fmla="*/ 172 w 376"/>
                <a:gd name="T87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92 w 536"/>
                <a:gd name="T1" fmla="*/ 6 h 364"/>
                <a:gd name="T2" fmla="*/ 70 w 536"/>
                <a:gd name="T3" fmla="*/ 20 h 364"/>
                <a:gd name="T4" fmla="*/ 58 w 536"/>
                <a:gd name="T5" fmla="*/ 36 h 364"/>
                <a:gd name="T6" fmla="*/ 28 w 536"/>
                <a:gd name="T7" fmla="*/ 40 h 364"/>
                <a:gd name="T8" fmla="*/ 0 w 536"/>
                <a:gd name="T9" fmla="*/ 40 h 364"/>
                <a:gd name="T10" fmla="*/ 34 w 536"/>
                <a:gd name="T11" fmla="*/ 64 h 364"/>
                <a:gd name="T12" fmla="*/ 50 w 536"/>
                <a:gd name="T13" fmla="*/ 140 h 364"/>
                <a:gd name="T14" fmla="*/ 88 w 536"/>
                <a:gd name="T15" fmla="*/ 122 h 364"/>
                <a:gd name="T16" fmla="*/ 126 w 536"/>
                <a:gd name="T17" fmla="*/ 176 h 364"/>
                <a:gd name="T18" fmla="*/ 128 w 536"/>
                <a:gd name="T19" fmla="*/ 220 h 364"/>
                <a:gd name="T20" fmla="*/ 158 w 536"/>
                <a:gd name="T21" fmla="*/ 208 h 364"/>
                <a:gd name="T22" fmla="*/ 188 w 536"/>
                <a:gd name="T23" fmla="*/ 216 h 364"/>
                <a:gd name="T24" fmla="*/ 194 w 536"/>
                <a:gd name="T25" fmla="*/ 228 h 364"/>
                <a:gd name="T26" fmla="*/ 210 w 536"/>
                <a:gd name="T27" fmla="*/ 214 h 364"/>
                <a:gd name="T28" fmla="*/ 230 w 536"/>
                <a:gd name="T29" fmla="*/ 218 h 364"/>
                <a:gd name="T30" fmla="*/ 232 w 536"/>
                <a:gd name="T31" fmla="*/ 242 h 364"/>
                <a:gd name="T32" fmla="*/ 262 w 536"/>
                <a:gd name="T33" fmla="*/ 274 h 364"/>
                <a:gd name="T34" fmla="*/ 268 w 536"/>
                <a:gd name="T35" fmla="*/ 324 h 364"/>
                <a:gd name="T36" fmla="*/ 282 w 536"/>
                <a:gd name="T37" fmla="*/ 330 h 364"/>
                <a:gd name="T38" fmla="*/ 298 w 536"/>
                <a:gd name="T39" fmla="*/ 344 h 364"/>
                <a:gd name="T40" fmla="*/ 326 w 536"/>
                <a:gd name="T41" fmla="*/ 304 h 364"/>
                <a:gd name="T42" fmla="*/ 352 w 536"/>
                <a:gd name="T43" fmla="*/ 294 h 364"/>
                <a:gd name="T44" fmla="*/ 400 w 536"/>
                <a:gd name="T45" fmla="*/ 272 h 364"/>
                <a:gd name="T46" fmla="*/ 404 w 536"/>
                <a:gd name="T47" fmla="*/ 260 h 364"/>
                <a:gd name="T48" fmla="*/ 430 w 536"/>
                <a:gd name="T49" fmla="*/ 256 h 364"/>
                <a:gd name="T50" fmla="*/ 454 w 536"/>
                <a:gd name="T51" fmla="*/ 228 h 364"/>
                <a:gd name="T52" fmla="*/ 476 w 536"/>
                <a:gd name="T53" fmla="*/ 170 h 364"/>
                <a:gd name="T54" fmla="*/ 496 w 536"/>
                <a:gd name="T55" fmla="*/ 168 h 364"/>
                <a:gd name="T56" fmla="*/ 518 w 536"/>
                <a:gd name="T57" fmla="*/ 176 h 364"/>
                <a:gd name="T58" fmla="*/ 536 w 536"/>
                <a:gd name="T59" fmla="*/ 124 h 364"/>
                <a:gd name="T60" fmla="*/ 504 w 536"/>
                <a:gd name="T61" fmla="*/ 118 h 364"/>
                <a:gd name="T62" fmla="*/ 484 w 536"/>
                <a:gd name="T63" fmla="*/ 104 h 364"/>
                <a:gd name="T64" fmla="*/ 470 w 536"/>
                <a:gd name="T65" fmla="*/ 112 h 364"/>
                <a:gd name="T66" fmla="*/ 446 w 536"/>
                <a:gd name="T67" fmla="*/ 110 h 364"/>
                <a:gd name="T68" fmla="*/ 446 w 536"/>
                <a:gd name="T69" fmla="*/ 136 h 364"/>
                <a:gd name="T70" fmla="*/ 428 w 536"/>
                <a:gd name="T71" fmla="*/ 146 h 364"/>
                <a:gd name="T72" fmla="*/ 414 w 536"/>
                <a:gd name="T73" fmla="*/ 140 h 364"/>
                <a:gd name="T74" fmla="*/ 374 w 536"/>
                <a:gd name="T75" fmla="*/ 104 h 364"/>
                <a:gd name="T76" fmla="*/ 366 w 536"/>
                <a:gd name="T77" fmla="*/ 88 h 364"/>
                <a:gd name="T78" fmla="*/ 368 w 536"/>
                <a:gd name="T79" fmla="*/ 100 h 364"/>
                <a:gd name="T80" fmla="*/ 340 w 536"/>
                <a:gd name="T81" fmla="*/ 116 h 364"/>
                <a:gd name="T82" fmla="*/ 336 w 536"/>
                <a:gd name="T83" fmla="*/ 100 h 364"/>
                <a:gd name="T84" fmla="*/ 314 w 536"/>
                <a:gd name="T85" fmla="*/ 84 h 364"/>
                <a:gd name="T86" fmla="*/ 288 w 536"/>
                <a:gd name="T87" fmla="*/ 80 h 364"/>
                <a:gd name="T88" fmla="*/ 284 w 536"/>
                <a:gd name="T89" fmla="*/ 56 h 364"/>
                <a:gd name="T90" fmla="*/ 252 w 536"/>
                <a:gd name="T91" fmla="*/ 70 h 364"/>
                <a:gd name="T92" fmla="*/ 234 w 536"/>
                <a:gd name="T93" fmla="*/ 66 h 364"/>
                <a:gd name="T94" fmla="*/ 212 w 536"/>
                <a:gd name="T95" fmla="*/ 46 h 364"/>
                <a:gd name="T96" fmla="*/ 194 w 536"/>
                <a:gd name="T97" fmla="*/ 46 h 364"/>
                <a:gd name="T98" fmla="*/ 152 w 536"/>
                <a:gd name="T99" fmla="*/ 58 h 364"/>
                <a:gd name="T100" fmla="*/ 120 w 536"/>
                <a:gd name="T101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396 w 434"/>
                <a:gd name="T1" fmla="*/ 8 h 272"/>
                <a:gd name="T2" fmla="*/ 388 w 434"/>
                <a:gd name="T3" fmla="*/ 14 h 272"/>
                <a:gd name="T4" fmla="*/ 330 w 434"/>
                <a:gd name="T5" fmla="*/ 6 h 272"/>
                <a:gd name="T6" fmla="*/ 270 w 434"/>
                <a:gd name="T7" fmla="*/ 42 h 272"/>
                <a:gd name="T8" fmla="*/ 268 w 434"/>
                <a:gd name="T9" fmla="*/ 62 h 272"/>
                <a:gd name="T10" fmla="*/ 228 w 434"/>
                <a:gd name="T11" fmla="*/ 62 h 272"/>
                <a:gd name="T12" fmla="*/ 218 w 434"/>
                <a:gd name="T13" fmla="*/ 60 h 272"/>
                <a:gd name="T14" fmla="*/ 212 w 434"/>
                <a:gd name="T15" fmla="*/ 52 h 272"/>
                <a:gd name="T16" fmla="*/ 168 w 434"/>
                <a:gd name="T17" fmla="*/ 0 h 272"/>
                <a:gd name="T18" fmla="*/ 150 w 434"/>
                <a:gd name="T19" fmla="*/ 20 h 272"/>
                <a:gd name="T20" fmla="*/ 144 w 434"/>
                <a:gd name="T21" fmla="*/ 0 h 272"/>
                <a:gd name="T22" fmla="*/ 120 w 434"/>
                <a:gd name="T23" fmla="*/ 18 h 272"/>
                <a:gd name="T24" fmla="*/ 102 w 434"/>
                <a:gd name="T25" fmla="*/ 24 h 272"/>
                <a:gd name="T26" fmla="*/ 56 w 434"/>
                <a:gd name="T27" fmla="*/ 70 h 272"/>
                <a:gd name="T28" fmla="*/ 22 w 434"/>
                <a:gd name="T29" fmla="*/ 148 h 272"/>
                <a:gd name="T30" fmla="*/ 20 w 434"/>
                <a:gd name="T31" fmla="*/ 152 h 272"/>
                <a:gd name="T32" fmla="*/ 20 w 434"/>
                <a:gd name="T33" fmla="*/ 160 h 272"/>
                <a:gd name="T34" fmla="*/ 32 w 434"/>
                <a:gd name="T35" fmla="*/ 188 h 272"/>
                <a:gd name="T36" fmla="*/ 34 w 434"/>
                <a:gd name="T37" fmla="*/ 206 h 272"/>
                <a:gd name="T38" fmla="*/ 0 w 434"/>
                <a:gd name="T39" fmla="*/ 228 h 272"/>
                <a:gd name="T40" fmla="*/ 16 w 434"/>
                <a:gd name="T41" fmla="*/ 244 h 272"/>
                <a:gd name="T42" fmla="*/ 18 w 434"/>
                <a:gd name="T43" fmla="*/ 252 h 272"/>
                <a:gd name="T44" fmla="*/ 36 w 434"/>
                <a:gd name="T45" fmla="*/ 264 h 272"/>
                <a:gd name="T46" fmla="*/ 74 w 434"/>
                <a:gd name="T47" fmla="*/ 266 h 272"/>
                <a:gd name="T48" fmla="*/ 92 w 434"/>
                <a:gd name="T49" fmla="*/ 230 h 272"/>
                <a:gd name="T50" fmla="*/ 118 w 434"/>
                <a:gd name="T51" fmla="*/ 240 h 272"/>
                <a:gd name="T52" fmla="*/ 118 w 434"/>
                <a:gd name="T53" fmla="*/ 244 h 272"/>
                <a:gd name="T54" fmla="*/ 116 w 434"/>
                <a:gd name="T55" fmla="*/ 256 h 272"/>
                <a:gd name="T56" fmla="*/ 124 w 434"/>
                <a:gd name="T57" fmla="*/ 264 h 272"/>
                <a:gd name="T58" fmla="*/ 160 w 434"/>
                <a:gd name="T59" fmla="*/ 260 h 272"/>
                <a:gd name="T60" fmla="*/ 172 w 434"/>
                <a:gd name="T61" fmla="*/ 252 h 272"/>
                <a:gd name="T62" fmla="*/ 184 w 434"/>
                <a:gd name="T63" fmla="*/ 252 h 272"/>
                <a:gd name="T64" fmla="*/ 202 w 434"/>
                <a:gd name="T65" fmla="*/ 258 h 272"/>
                <a:gd name="T66" fmla="*/ 212 w 434"/>
                <a:gd name="T67" fmla="*/ 250 h 272"/>
                <a:gd name="T68" fmla="*/ 216 w 434"/>
                <a:gd name="T69" fmla="*/ 248 h 272"/>
                <a:gd name="T70" fmla="*/ 224 w 434"/>
                <a:gd name="T71" fmla="*/ 236 h 272"/>
                <a:gd name="T72" fmla="*/ 238 w 434"/>
                <a:gd name="T73" fmla="*/ 220 h 272"/>
                <a:gd name="T74" fmla="*/ 250 w 434"/>
                <a:gd name="T75" fmla="*/ 212 h 272"/>
                <a:gd name="T76" fmla="*/ 252 w 434"/>
                <a:gd name="T77" fmla="*/ 214 h 272"/>
                <a:gd name="T78" fmla="*/ 260 w 434"/>
                <a:gd name="T79" fmla="*/ 216 h 272"/>
                <a:gd name="T80" fmla="*/ 280 w 434"/>
                <a:gd name="T81" fmla="*/ 172 h 272"/>
                <a:gd name="T82" fmla="*/ 296 w 434"/>
                <a:gd name="T83" fmla="*/ 160 h 272"/>
                <a:gd name="T84" fmla="*/ 300 w 434"/>
                <a:gd name="T85" fmla="*/ 150 h 272"/>
                <a:gd name="T86" fmla="*/ 294 w 434"/>
                <a:gd name="T87" fmla="*/ 128 h 272"/>
                <a:gd name="T88" fmla="*/ 298 w 434"/>
                <a:gd name="T89" fmla="*/ 120 h 272"/>
                <a:gd name="T90" fmla="*/ 310 w 434"/>
                <a:gd name="T91" fmla="*/ 120 h 272"/>
                <a:gd name="T92" fmla="*/ 322 w 434"/>
                <a:gd name="T93" fmla="*/ 112 h 272"/>
                <a:gd name="T94" fmla="*/ 322 w 434"/>
                <a:gd name="T95" fmla="*/ 108 h 272"/>
                <a:gd name="T96" fmla="*/ 338 w 434"/>
                <a:gd name="T97" fmla="*/ 96 h 272"/>
                <a:gd name="T98" fmla="*/ 328 w 434"/>
                <a:gd name="T99" fmla="*/ 94 h 272"/>
                <a:gd name="T100" fmla="*/ 328 w 434"/>
                <a:gd name="T101" fmla="*/ 88 h 272"/>
                <a:gd name="T102" fmla="*/ 332 w 434"/>
                <a:gd name="T103" fmla="*/ 86 h 272"/>
                <a:gd name="T104" fmla="*/ 342 w 434"/>
                <a:gd name="T105" fmla="*/ 84 h 272"/>
                <a:gd name="T106" fmla="*/ 404 w 434"/>
                <a:gd name="T107" fmla="*/ 40 h 272"/>
                <a:gd name="T108" fmla="*/ 428 w 434"/>
                <a:gd name="T109" fmla="*/ 48 h 272"/>
                <a:gd name="T110" fmla="*/ 424 w 434"/>
                <a:gd name="T111" fmla="*/ 28 h 272"/>
                <a:gd name="T112" fmla="*/ 432 w 434"/>
                <a:gd name="T113" fmla="*/ 12 h 272"/>
                <a:gd name="T114" fmla="*/ 426 w 434"/>
                <a:gd name="T115" fmla="*/ 14 h 272"/>
                <a:gd name="T116" fmla="*/ 408 w 434"/>
                <a:gd name="T117" fmla="*/ 16 h 272"/>
                <a:gd name="T118" fmla="*/ 404 w 434"/>
                <a:gd name="T119" fmla="*/ 12 h 272"/>
                <a:gd name="T120" fmla="*/ 396 w 434"/>
                <a:gd name="T12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48 w 68"/>
                <a:gd name="T5" fmla="*/ 8 h 60"/>
                <a:gd name="T6" fmla="*/ 40 w 68"/>
                <a:gd name="T7" fmla="*/ 4 h 60"/>
                <a:gd name="T8" fmla="*/ 34 w 68"/>
                <a:gd name="T9" fmla="*/ 0 h 60"/>
                <a:gd name="T10" fmla="*/ 28 w 68"/>
                <a:gd name="T11" fmla="*/ 0 h 60"/>
                <a:gd name="T12" fmla="*/ 22 w 68"/>
                <a:gd name="T13" fmla="*/ 0 h 60"/>
                <a:gd name="T14" fmla="*/ 14 w 68"/>
                <a:gd name="T15" fmla="*/ 2 h 60"/>
                <a:gd name="T16" fmla="*/ 14 w 68"/>
                <a:gd name="T17" fmla="*/ 20 h 60"/>
                <a:gd name="T18" fmla="*/ 10 w 68"/>
                <a:gd name="T19" fmla="*/ 28 h 60"/>
                <a:gd name="T20" fmla="*/ 4 w 68"/>
                <a:gd name="T21" fmla="*/ 36 h 60"/>
                <a:gd name="T22" fmla="*/ 0 w 68"/>
                <a:gd name="T23" fmla="*/ 40 h 60"/>
                <a:gd name="T24" fmla="*/ 8 w 68"/>
                <a:gd name="T25" fmla="*/ 48 h 60"/>
                <a:gd name="T26" fmla="*/ 10 w 68"/>
                <a:gd name="T27" fmla="*/ 48 h 60"/>
                <a:gd name="T28" fmla="*/ 12 w 68"/>
                <a:gd name="T29" fmla="*/ 56 h 60"/>
                <a:gd name="T30" fmla="*/ 22 w 68"/>
                <a:gd name="T31" fmla="*/ 60 h 60"/>
                <a:gd name="T32" fmla="*/ 28 w 68"/>
                <a:gd name="T33" fmla="*/ 56 h 60"/>
                <a:gd name="T34" fmla="*/ 34 w 68"/>
                <a:gd name="T35" fmla="*/ 54 h 60"/>
                <a:gd name="T36" fmla="*/ 52 w 68"/>
                <a:gd name="T37" fmla="*/ 58 h 60"/>
                <a:gd name="T38" fmla="*/ 52 w 68"/>
                <a:gd name="T39" fmla="*/ 52 h 60"/>
                <a:gd name="T40" fmla="*/ 54 w 68"/>
                <a:gd name="T41" fmla="*/ 44 h 60"/>
                <a:gd name="T42" fmla="*/ 56 w 68"/>
                <a:gd name="T43" fmla="*/ 38 h 60"/>
                <a:gd name="T44" fmla="*/ 58 w 68"/>
                <a:gd name="T45" fmla="*/ 34 h 60"/>
                <a:gd name="T46" fmla="*/ 62 w 68"/>
                <a:gd name="T4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64 w 378"/>
                <a:gd name="T1" fmla="*/ 86 h 292"/>
                <a:gd name="T2" fmla="*/ 252 w 378"/>
                <a:gd name="T3" fmla="*/ 70 h 292"/>
                <a:gd name="T4" fmla="*/ 226 w 378"/>
                <a:gd name="T5" fmla="*/ 44 h 292"/>
                <a:gd name="T6" fmla="*/ 204 w 378"/>
                <a:gd name="T7" fmla="*/ 38 h 292"/>
                <a:gd name="T8" fmla="*/ 194 w 378"/>
                <a:gd name="T9" fmla="*/ 28 h 292"/>
                <a:gd name="T10" fmla="*/ 170 w 378"/>
                <a:gd name="T11" fmla="*/ 18 h 292"/>
                <a:gd name="T12" fmla="*/ 170 w 378"/>
                <a:gd name="T13" fmla="*/ 2 h 292"/>
                <a:gd name="T14" fmla="*/ 164 w 378"/>
                <a:gd name="T15" fmla="*/ 0 h 292"/>
                <a:gd name="T16" fmla="*/ 148 w 378"/>
                <a:gd name="T17" fmla="*/ 12 h 292"/>
                <a:gd name="T18" fmla="*/ 140 w 378"/>
                <a:gd name="T19" fmla="*/ 26 h 292"/>
                <a:gd name="T20" fmla="*/ 126 w 378"/>
                <a:gd name="T21" fmla="*/ 46 h 292"/>
                <a:gd name="T22" fmla="*/ 120 w 378"/>
                <a:gd name="T23" fmla="*/ 52 h 292"/>
                <a:gd name="T24" fmla="*/ 116 w 378"/>
                <a:gd name="T25" fmla="*/ 48 h 292"/>
                <a:gd name="T26" fmla="*/ 102 w 378"/>
                <a:gd name="T27" fmla="*/ 40 h 292"/>
                <a:gd name="T28" fmla="*/ 88 w 378"/>
                <a:gd name="T29" fmla="*/ 40 h 292"/>
                <a:gd name="T30" fmla="*/ 62 w 378"/>
                <a:gd name="T31" fmla="*/ 50 h 292"/>
                <a:gd name="T32" fmla="*/ 26 w 378"/>
                <a:gd name="T33" fmla="*/ 44 h 292"/>
                <a:gd name="T34" fmla="*/ 20 w 378"/>
                <a:gd name="T35" fmla="*/ 32 h 292"/>
                <a:gd name="T36" fmla="*/ 8 w 378"/>
                <a:gd name="T37" fmla="*/ 18 h 292"/>
                <a:gd name="T38" fmla="*/ 4 w 378"/>
                <a:gd name="T39" fmla="*/ 36 h 292"/>
                <a:gd name="T40" fmla="*/ 0 w 378"/>
                <a:gd name="T41" fmla="*/ 40 h 292"/>
                <a:gd name="T42" fmla="*/ 10 w 378"/>
                <a:gd name="T43" fmla="*/ 42 h 292"/>
                <a:gd name="T44" fmla="*/ 40 w 378"/>
                <a:gd name="T45" fmla="*/ 76 h 292"/>
                <a:gd name="T46" fmla="*/ 98 w 378"/>
                <a:gd name="T47" fmla="*/ 96 h 292"/>
                <a:gd name="T48" fmla="*/ 112 w 378"/>
                <a:gd name="T49" fmla="*/ 112 h 292"/>
                <a:gd name="T50" fmla="*/ 124 w 378"/>
                <a:gd name="T51" fmla="*/ 150 h 292"/>
                <a:gd name="T52" fmla="*/ 146 w 378"/>
                <a:gd name="T53" fmla="*/ 162 h 292"/>
                <a:gd name="T54" fmla="*/ 180 w 378"/>
                <a:gd name="T55" fmla="*/ 144 h 292"/>
                <a:gd name="T56" fmla="*/ 184 w 378"/>
                <a:gd name="T57" fmla="*/ 144 h 292"/>
                <a:gd name="T58" fmla="*/ 200 w 378"/>
                <a:gd name="T59" fmla="*/ 146 h 292"/>
                <a:gd name="T60" fmla="*/ 198 w 378"/>
                <a:gd name="T61" fmla="*/ 152 h 292"/>
                <a:gd name="T62" fmla="*/ 186 w 378"/>
                <a:gd name="T63" fmla="*/ 186 h 292"/>
                <a:gd name="T64" fmla="*/ 166 w 378"/>
                <a:gd name="T65" fmla="*/ 194 h 292"/>
                <a:gd name="T66" fmla="*/ 152 w 378"/>
                <a:gd name="T67" fmla="*/ 222 h 292"/>
                <a:gd name="T68" fmla="*/ 148 w 378"/>
                <a:gd name="T69" fmla="*/ 234 h 292"/>
                <a:gd name="T70" fmla="*/ 172 w 378"/>
                <a:gd name="T71" fmla="*/ 252 h 292"/>
                <a:gd name="T72" fmla="*/ 182 w 378"/>
                <a:gd name="T73" fmla="*/ 254 h 292"/>
                <a:gd name="T74" fmla="*/ 194 w 378"/>
                <a:gd name="T75" fmla="*/ 270 h 292"/>
                <a:gd name="T76" fmla="*/ 204 w 378"/>
                <a:gd name="T77" fmla="*/ 262 h 292"/>
                <a:gd name="T78" fmla="*/ 214 w 378"/>
                <a:gd name="T79" fmla="*/ 264 h 292"/>
                <a:gd name="T80" fmla="*/ 224 w 378"/>
                <a:gd name="T81" fmla="*/ 270 h 292"/>
                <a:gd name="T82" fmla="*/ 236 w 378"/>
                <a:gd name="T83" fmla="*/ 286 h 292"/>
                <a:gd name="T84" fmla="*/ 242 w 378"/>
                <a:gd name="T85" fmla="*/ 284 h 292"/>
                <a:gd name="T86" fmla="*/ 264 w 378"/>
                <a:gd name="T87" fmla="*/ 288 h 292"/>
                <a:gd name="T88" fmla="*/ 304 w 378"/>
                <a:gd name="T89" fmla="*/ 286 h 292"/>
                <a:gd name="T90" fmla="*/ 318 w 378"/>
                <a:gd name="T91" fmla="*/ 278 h 292"/>
                <a:gd name="T92" fmla="*/ 312 w 378"/>
                <a:gd name="T93" fmla="*/ 268 h 292"/>
                <a:gd name="T94" fmla="*/ 322 w 378"/>
                <a:gd name="T95" fmla="*/ 256 h 292"/>
                <a:gd name="T96" fmla="*/ 324 w 378"/>
                <a:gd name="T97" fmla="*/ 238 h 292"/>
                <a:gd name="T98" fmla="*/ 326 w 378"/>
                <a:gd name="T99" fmla="*/ 230 h 292"/>
                <a:gd name="T100" fmla="*/ 340 w 378"/>
                <a:gd name="T101" fmla="*/ 222 h 292"/>
                <a:gd name="T102" fmla="*/ 356 w 378"/>
                <a:gd name="T103" fmla="*/ 226 h 292"/>
                <a:gd name="T104" fmla="*/ 378 w 378"/>
                <a:gd name="T105" fmla="*/ 238 h 292"/>
                <a:gd name="T106" fmla="*/ 364 w 378"/>
                <a:gd name="T107" fmla="*/ 210 h 292"/>
                <a:gd name="T108" fmla="*/ 348 w 378"/>
                <a:gd name="T109" fmla="*/ 194 h 292"/>
                <a:gd name="T110" fmla="*/ 294 w 378"/>
                <a:gd name="T111" fmla="*/ 170 h 292"/>
                <a:gd name="T112" fmla="*/ 292 w 378"/>
                <a:gd name="T113" fmla="*/ 146 h 292"/>
                <a:gd name="T114" fmla="*/ 270 w 378"/>
                <a:gd name="T115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312 w 352"/>
                <a:gd name="T1" fmla="*/ 144 h 502"/>
                <a:gd name="T2" fmla="*/ 270 w 352"/>
                <a:gd name="T3" fmla="*/ 122 h 502"/>
                <a:gd name="T4" fmla="*/ 278 w 352"/>
                <a:gd name="T5" fmla="*/ 102 h 502"/>
                <a:gd name="T6" fmla="*/ 246 w 352"/>
                <a:gd name="T7" fmla="*/ 88 h 502"/>
                <a:gd name="T8" fmla="*/ 234 w 352"/>
                <a:gd name="T9" fmla="*/ 48 h 502"/>
                <a:gd name="T10" fmla="*/ 226 w 352"/>
                <a:gd name="T11" fmla="*/ 40 h 502"/>
                <a:gd name="T12" fmla="*/ 210 w 352"/>
                <a:gd name="T13" fmla="*/ 30 h 502"/>
                <a:gd name="T14" fmla="*/ 200 w 352"/>
                <a:gd name="T15" fmla="*/ 0 h 502"/>
                <a:gd name="T16" fmla="*/ 178 w 352"/>
                <a:gd name="T17" fmla="*/ 16 h 502"/>
                <a:gd name="T18" fmla="*/ 146 w 352"/>
                <a:gd name="T19" fmla="*/ 64 h 502"/>
                <a:gd name="T20" fmla="*/ 130 w 352"/>
                <a:gd name="T21" fmla="*/ 68 h 502"/>
                <a:gd name="T22" fmla="*/ 114 w 352"/>
                <a:gd name="T23" fmla="*/ 78 h 502"/>
                <a:gd name="T24" fmla="*/ 80 w 352"/>
                <a:gd name="T25" fmla="*/ 96 h 502"/>
                <a:gd name="T26" fmla="*/ 50 w 352"/>
                <a:gd name="T27" fmla="*/ 94 h 502"/>
                <a:gd name="T28" fmla="*/ 42 w 352"/>
                <a:gd name="T29" fmla="*/ 56 h 502"/>
                <a:gd name="T30" fmla="*/ 16 w 352"/>
                <a:gd name="T31" fmla="*/ 96 h 502"/>
                <a:gd name="T32" fmla="*/ 0 w 352"/>
                <a:gd name="T33" fmla="*/ 122 h 502"/>
                <a:gd name="T34" fmla="*/ 38 w 352"/>
                <a:gd name="T35" fmla="*/ 186 h 502"/>
                <a:gd name="T36" fmla="*/ 12 w 352"/>
                <a:gd name="T37" fmla="*/ 200 h 502"/>
                <a:gd name="T38" fmla="*/ 48 w 352"/>
                <a:gd name="T39" fmla="*/ 240 h 502"/>
                <a:gd name="T40" fmla="*/ 36 w 352"/>
                <a:gd name="T41" fmla="*/ 284 h 502"/>
                <a:gd name="T42" fmla="*/ 8 w 352"/>
                <a:gd name="T43" fmla="*/ 332 h 502"/>
                <a:gd name="T44" fmla="*/ 48 w 352"/>
                <a:gd name="T45" fmla="*/ 376 h 502"/>
                <a:gd name="T46" fmla="*/ 32 w 352"/>
                <a:gd name="T47" fmla="*/ 416 h 502"/>
                <a:gd name="T48" fmla="*/ 14 w 352"/>
                <a:gd name="T49" fmla="*/ 456 h 502"/>
                <a:gd name="T50" fmla="*/ 14 w 352"/>
                <a:gd name="T51" fmla="*/ 468 h 502"/>
                <a:gd name="T52" fmla="*/ 28 w 352"/>
                <a:gd name="T53" fmla="*/ 488 h 502"/>
                <a:gd name="T54" fmla="*/ 80 w 352"/>
                <a:gd name="T55" fmla="*/ 500 h 502"/>
                <a:gd name="T56" fmla="*/ 122 w 352"/>
                <a:gd name="T57" fmla="*/ 486 h 502"/>
                <a:gd name="T58" fmla="*/ 158 w 352"/>
                <a:gd name="T59" fmla="*/ 400 h 502"/>
                <a:gd name="T60" fmla="*/ 240 w 352"/>
                <a:gd name="T61" fmla="*/ 332 h 502"/>
                <a:gd name="T62" fmla="*/ 226 w 352"/>
                <a:gd name="T63" fmla="*/ 302 h 502"/>
                <a:gd name="T64" fmla="*/ 196 w 352"/>
                <a:gd name="T65" fmla="*/ 292 h 502"/>
                <a:gd name="T66" fmla="*/ 176 w 352"/>
                <a:gd name="T67" fmla="*/ 256 h 502"/>
                <a:gd name="T68" fmla="*/ 146 w 352"/>
                <a:gd name="T69" fmla="*/ 240 h 502"/>
                <a:gd name="T70" fmla="*/ 110 w 352"/>
                <a:gd name="T71" fmla="*/ 226 h 502"/>
                <a:gd name="T72" fmla="*/ 96 w 352"/>
                <a:gd name="T73" fmla="*/ 210 h 502"/>
                <a:gd name="T74" fmla="*/ 110 w 352"/>
                <a:gd name="T75" fmla="*/ 192 h 502"/>
                <a:gd name="T76" fmla="*/ 112 w 352"/>
                <a:gd name="T77" fmla="*/ 164 h 502"/>
                <a:gd name="T78" fmla="*/ 120 w 352"/>
                <a:gd name="T79" fmla="*/ 152 h 502"/>
                <a:gd name="T80" fmla="*/ 150 w 352"/>
                <a:gd name="T81" fmla="*/ 140 h 502"/>
                <a:gd name="T82" fmla="*/ 140 w 352"/>
                <a:gd name="T83" fmla="*/ 128 h 502"/>
                <a:gd name="T84" fmla="*/ 160 w 352"/>
                <a:gd name="T85" fmla="*/ 116 h 502"/>
                <a:gd name="T86" fmla="*/ 208 w 352"/>
                <a:gd name="T87" fmla="*/ 134 h 502"/>
                <a:gd name="T88" fmla="*/ 210 w 352"/>
                <a:gd name="T89" fmla="*/ 152 h 502"/>
                <a:gd name="T90" fmla="*/ 210 w 352"/>
                <a:gd name="T91" fmla="*/ 180 h 502"/>
                <a:gd name="T92" fmla="*/ 234 w 352"/>
                <a:gd name="T93" fmla="*/ 172 h 502"/>
                <a:gd name="T94" fmla="*/ 246 w 352"/>
                <a:gd name="T95" fmla="*/ 210 h 502"/>
                <a:gd name="T96" fmla="*/ 300 w 352"/>
                <a:gd name="T97" fmla="*/ 244 h 502"/>
                <a:gd name="T98" fmla="*/ 336 w 352"/>
                <a:gd name="T99" fmla="*/ 188 h 502"/>
                <a:gd name="T100" fmla="*/ 350 w 352"/>
                <a:gd name="T101" fmla="*/ 176 h 502"/>
                <a:gd name="T102" fmla="*/ 326 w 352"/>
                <a:gd name="T103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50" name="Freeform 38"/>
            <p:cNvSpPr/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80 w 370"/>
                <a:gd name="T1" fmla="*/ 120 h 366"/>
                <a:gd name="T2" fmla="*/ 2 w 370"/>
                <a:gd name="T3" fmla="*/ 162 h 366"/>
                <a:gd name="T4" fmla="*/ 2 w 370"/>
                <a:gd name="T5" fmla="*/ 196 h 366"/>
                <a:gd name="T6" fmla="*/ 10 w 370"/>
                <a:gd name="T7" fmla="*/ 210 h 366"/>
                <a:gd name="T8" fmla="*/ 30 w 370"/>
                <a:gd name="T9" fmla="*/ 222 h 366"/>
                <a:gd name="T10" fmla="*/ 54 w 370"/>
                <a:gd name="T11" fmla="*/ 276 h 366"/>
                <a:gd name="T12" fmla="*/ 66 w 370"/>
                <a:gd name="T13" fmla="*/ 286 h 366"/>
                <a:gd name="T14" fmla="*/ 86 w 370"/>
                <a:gd name="T15" fmla="*/ 290 h 366"/>
                <a:gd name="T16" fmla="*/ 104 w 370"/>
                <a:gd name="T17" fmla="*/ 300 h 366"/>
                <a:gd name="T18" fmla="*/ 194 w 370"/>
                <a:gd name="T19" fmla="*/ 304 h 366"/>
                <a:gd name="T20" fmla="*/ 210 w 370"/>
                <a:gd name="T21" fmla="*/ 310 h 366"/>
                <a:gd name="T22" fmla="*/ 214 w 370"/>
                <a:gd name="T23" fmla="*/ 318 h 366"/>
                <a:gd name="T24" fmla="*/ 214 w 370"/>
                <a:gd name="T25" fmla="*/ 342 h 366"/>
                <a:gd name="T26" fmla="*/ 234 w 370"/>
                <a:gd name="T27" fmla="*/ 342 h 366"/>
                <a:gd name="T28" fmla="*/ 250 w 370"/>
                <a:gd name="T29" fmla="*/ 338 h 366"/>
                <a:gd name="T30" fmla="*/ 258 w 370"/>
                <a:gd name="T31" fmla="*/ 342 h 366"/>
                <a:gd name="T32" fmla="*/ 278 w 370"/>
                <a:gd name="T33" fmla="*/ 362 h 366"/>
                <a:gd name="T34" fmla="*/ 282 w 370"/>
                <a:gd name="T35" fmla="*/ 366 h 366"/>
                <a:gd name="T36" fmla="*/ 298 w 370"/>
                <a:gd name="T37" fmla="*/ 350 h 366"/>
                <a:gd name="T38" fmla="*/ 314 w 370"/>
                <a:gd name="T39" fmla="*/ 358 h 366"/>
                <a:gd name="T40" fmla="*/ 326 w 370"/>
                <a:gd name="T41" fmla="*/ 342 h 366"/>
                <a:gd name="T42" fmla="*/ 334 w 370"/>
                <a:gd name="T43" fmla="*/ 334 h 366"/>
                <a:gd name="T44" fmla="*/ 346 w 370"/>
                <a:gd name="T45" fmla="*/ 330 h 366"/>
                <a:gd name="T46" fmla="*/ 342 w 370"/>
                <a:gd name="T47" fmla="*/ 326 h 366"/>
                <a:gd name="T48" fmla="*/ 338 w 370"/>
                <a:gd name="T49" fmla="*/ 300 h 366"/>
                <a:gd name="T50" fmla="*/ 328 w 370"/>
                <a:gd name="T51" fmla="*/ 294 h 366"/>
                <a:gd name="T52" fmla="*/ 310 w 370"/>
                <a:gd name="T53" fmla="*/ 296 h 366"/>
                <a:gd name="T54" fmla="*/ 302 w 370"/>
                <a:gd name="T55" fmla="*/ 294 h 366"/>
                <a:gd name="T56" fmla="*/ 302 w 370"/>
                <a:gd name="T57" fmla="*/ 286 h 366"/>
                <a:gd name="T58" fmla="*/ 282 w 370"/>
                <a:gd name="T59" fmla="*/ 262 h 366"/>
                <a:gd name="T60" fmla="*/ 274 w 370"/>
                <a:gd name="T61" fmla="*/ 250 h 366"/>
                <a:gd name="T62" fmla="*/ 274 w 370"/>
                <a:gd name="T63" fmla="*/ 238 h 366"/>
                <a:gd name="T64" fmla="*/ 298 w 370"/>
                <a:gd name="T65" fmla="*/ 240 h 366"/>
                <a:gd name="T66" fmla="*/ 296 w 370"/>
                <a:gd name="T67" fmla="*/ 216 h 366"/>
                <a:gd name="T68" fmla="*/ 300 w 370"/>
                <a:gd name="T69" fmla="*/ 210 h 366"/>
                <a:gd name="T70" fmla="*/ 310 w 370"/>
                <a:gd name="T71" fmla="*/ 204 h 366"/>
                <a:gd name="T72" fmla="*/ 318 w 370"/>
                <a:gd name="T73" fmla="*/ 196 h 366"/>
                <a:gd name="T74" fmla="*/ 312 w 370"/>
                <a:gd name="T75" fmla="*/ 170 h 366"/>
                <a:gd name="T76" fmla="*/ 318 w 370"/>
                <a:gd name="T77" fmla="*/ 162 h 366"/>
                <a:gd name="T78" fmla="*/ 338 w 370"/>
                <a:gd name="T79" fmla="*/ 166 h 366"/>
                <a:gd name="T80" fmla="*/ 340 w 370"/>
                <a:gd name="T81" fmla="*/ 168 h 366"/>
                <a:gd name="T82" fmla="*/ 370 w 370"/>
                <a:gd name="T83" fmla="*/ 162 h 366"/>
                <a:gd name="T84" fmla="*/ 348 w 370"/>
                <a:gd name="T85" fmla="*/ 128 h 366"/>
                <a:gd name="T86" fmla="*/ 334 w 370"/>
                <a:gd name="T87" fmla="*/ 134 h 366"/>
                <a:gd name="T88" fmla="*/ 292 w 370"/>
                <a:gd name="T89" fmla="*/ 122 h 366"/>
                <a:gd name="T90" fmla="*/ 280 w 370"/>
                <a:gd name="T91" fmla="*/ 110 h 366"/>
                <a:gd name="T92" fmla="*/ 260 w 370"/>
                <a:gd name="T93" fmla="*/ 96 h 366"/>
                <a:gd name="T94" fmla="*/ 294 w 370"/>
                <a:gd name="T95" fmla="*/ 58 h 366"/>
                <a:gd name="T96" fmla="*/ 286 w 370"/>
                <a:gd name="T97" fmla="*/ 30 h 366"/>
                <a:gd name="T98" fmla="*/ 258 w 370"/>
                <a:gd name="T99" fmla="*/ 22 h 366"/>
                <a:gd name="T100" fmla="*/ 226 w 370"/>
                <a:gd name="T101" fmla="*/ 28 h 366"/>
                <a:gd name="T102" fmla="*/ 200 w 370"/>
                <a:gd name="T103" fmla="*/ 14 h 366"/>
                <a:gd name="T104" fmla="*/ 190 w 370"/>
                <a:gd name="T105" fmla="*/ 10 h 366"/>
                <a:gd name="T106" fmla="*/ 186 w 370"/>
                <a:gd name="T107" fmla="*/ 2 h 366"/>
                <a:gd name="T108" fmla="*/ 184 w 370"/>
                <a:gd name="T109" fmla="*/ 22 h 366"/>
                <a:gd name="T110" fmla="*/ 180 w 370"/>
                <a:gd name="T111" fmla="*/ 34 h 366"/>
                <a:gd name="T112" fmla="*/ 184 w 370"/>
                <a:gd name="T113" fmla="*/ 40 h 366"/>
                <a:gd name="T114" fmla="*/ 182 w 370"/>
                <a:gd name="T115" fmla="*/ 50 h 366"/>
                <a:gd name="T116" fmla="*/ 184 w 370"/>
                <a:gd name="T117" fmla="*/ 68 h 366"/>
                <a:gd name="T118" fmla="*/ 182 w 370"/>
                <a:gd name="T119" fmla="*/ 70 h 366"/>
                <a:gd name="T120" fmla="*/ 172 w 370"/>
                <a:gd name="T121" fmla="*/ 96 h 366"/>
                <a:gd name="T122" fmla="*/ 148 w 370"/>
                <a:gd name="T123" fmla="*/ 106 h 366"/>
                <a:gd name="T124" fmla="*/ 98 w 370"/>
                <a:gd name="T125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51" name="Freeform 39"/>
            <p:cNvSpPr/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10 w 106"/>
                <a:gd name="T13" fmla="*/ 98 h 256"/>
                <a:gd name="T14" fmla="*/ 4 w 106"/>
                <a:gd name="T15" fmla="*/ 104 h 256"/>
                <a:gd name="T16" fmla="*/ 0 w 106"/>
                <a:gd name="T17" fmla="*/ 108 h 256"/>
                <a:gd name="T18" fmla="*/ 6 w 106"/>
                <a:gd name="T19" fmla="*/ 152 h 256"/>
                <a:gd name="T20" fmla="*/ 6 w 106"/>
                <a:gd name="T21" fmla="*/ 154 h 256"/>
                <a:gd name="T22" fmla="*/ 2 w 106"/>
                <a:gd name="T23" fmla="*/ 184 h 256"/>
                <a:gd name="T24" fmla="*/ 2 w 106"/>
                <a:gd name="T25" fmla="*/ 196 h 256"/>
                <a:gd name="T26" fmla="*/ 2 w 106"/>
                <a:gd name="T27" fmla="*/ 200 h 256"/>
                <a:gd name="T28" fmla="*/ 4 w 106"/>
                <a:gd name="T29" fmla="*/ 202 h 256"/>
                <a:gd name="T30" fmla="*/ 36 w 106"/>
                <a:gd name="T31" fmla="*/ 224 h 256"/>
                <a:gd name="T32" fmla="*/ 38 w 106"/>
                <a:gd name="T33" fmla="*/ 224 h 256"/>
                <a:gd name="T34" fmla="*/ 38 w 106"/>
                <a:gd name="T35" fmla="*/ 226 h 256"/>
                <a:gd name="T36" fmla="*/ 42 w 106"/>
                <a:gd name="T37" fmla="*/ 236 h 256"/>
                <a:gd name="T38" fmla="*/ 50 w 106"/>
                <a:gd name="T39" fmla="*/ 248 h 256"/>
                <a:gd name="T40" fmla="*/ 56 w 106"/>
                <a:gd name="T41" fmla="*/ 252 h 256"/>
                <a:gd name="T42" fmla="*/ 62 w 106"/>
                <a:gd name="T43" fmla="*/ 256 h 256"/>
                <a:gd name="T44" fmla="*/ 66 w 106"/>
                <a:gd name="T45" fmla="*/ 204 h 256"/>
                <a:gd name="T46" fmla="*/ 66 w 106"/>
                <a:gd name="T47" fmla="*/ 202 h 256"/>
                <a:gd name="T48" fmla="*/ 90 w 106"/>
                <a:gd name="T49" fmla="*/ 146 h 256"/>
                <a:gd name="T50" fmla="*/ 98 w 106"/>
                <a:gd name="T51" fmla="*/ 80 h 256"/>
                <a:gd name="T52" fmla="*/ 98 w 106"/>
                <a:gd name="T53" fmla="*/ 78 h 256"/>
                <a:gd name="T54" fmla="*/ 106 w 106"/>
                <a:gd name="T55" fmla="*/ 60 h 256"/>
                <a:gd name="T56" fmla="*/ 100 w 106"/>
                <a:gd name="T57" fmla="*/ 44 h 256"/>
                <a:gd name="T58" fmla="*/ 98 w 106"/>
                <a:gd name="T59" fmla="*/ 44 h 256"/>
                <a:gd name="T60" fmla="*/ 98 w 106"/>
                <a:gd name="T61" fmla="*/ 24 h 256"/>
                <a:gd name="T62" fmla="*/ 98 w 106"/>
                <a:gd name="T63" fmla="*/ 22 h 256"/>
                <a:gd name="T64" fmla="*/ 102 w 106"/>
                <a:gd name="T65" fmla="*/ 16 h 256"/>
                <a:gd name="T66" fmla="*/ 106 w 106"/>
                <a:gd name="T67" fmla="*/ 12 h 256"/>
                <a:gd name="T68" fmla="*/ 80 w 106"/>
                <a:gd name="T6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52" name="Freeform 40"/>
            <p:cNvSpPr/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68 w 160"/>
                <a:gd name="T5" fmla="*/ 20 h 140"/>
                <a:gd name="T6" fmla="*/ 36 w 160"/>
                <a:gd name="T7" fmla="*/ 28 h 140"/>
                <a:gd name="T8" fmla="*/ 38 w 160"/>
                <a:gd name="T9" fmla="*/ 32 h 140"/>
                <a:gd name="T10" fmla="*/ 48 w 160"/>
                <a:gd name="T11" fmla="*/ 44 h 140"/>
                <a:gd name="T12" fmla="*/ 44 w 160"/>
                <a:gd name="T13" fmla="*/ 46 h 140"/>
                <a:gd name="T14" fmla="*/ 30 w 160"/>
                <a:gd name="T15" fmla="*/ 54 h 140"/>
                <a:gd name="T16" fmla="*/ 6 w 160"/>
                <a:gd name="T17" fmla="*/ 72 h 140"/>
                <a:gd name="T18" fmla="*/ 2 w 160"/>
                <a:gd name="T19" fmla="*/ 80 h 140"/>
                <a:gd name="T20" fmla="*/ 0 w 160"/>
                <a:gd name="T21" fmla="*/ 92 h 140"/>
                <a:gd name="T22" fmla="*/ 4 w 160"/>
                <a:gd name="T23" fmla="*/ 108 h 140"/>
                <a:gd name="T24" fmla="*/ 10 w 160"/>
                <a:gd name="T25" fmla="*/ 126 h 140"/>
                <a:gd name="T26" fmla="*/ 34 w 160"/>
                <a:gd name="T27" fmla="*/ 128 h 140"/>
                <a:gd name="T28" fmla="*/ 36 w 160"/>
                <a:gd name="T29" fmla="*/ 128 h 140"/>
                <a:gd name="T30" fmla="*/ 60 w 160"/>
                <a:gd name="T31" fmla="*/ 140 h 140"/>
                <a:gd name="T32" fmla="*/ 86 w 160"/>
                <a:gd name="T33" fmla="*/ 136 h 140"/>
                <a:gd name="T34" fmla="*/ 94 w 160"/>
                <a:gd name="T35" fmla="*/ 132 h 140"/>
                <a:gd name="T36" fmla="*/ 102 w 160"/>
                <a:gd name="T37" fmla="*/ 126 h 140"/>
                <a:gd name="T38" fmla="*/ 112 w 160"/>
                <a:gd name="T39" fmla="*/ 118 h 140"/>
                <a:gd name="T40" fmla="*/ 122 w 160"/>
                <a:gd name="T41" fmla="*/ 106 h 140"/>
                <a:gd name="T42" fmla="*/ 124 w 160"/>
                <a:gd name="T43" fmla="*/ 106 h 140"/>
                <a:gd name="T44" fmla="*/ 126 w 160"/>
                <a:gd name="T45" fmla="*/ 104 h 140"/>
                <a:gd name="T46" fmla="*/ 136 w 160"/>
                <a:gd name="T47" fmla="*/ 100 h 140"/>
                <a:gd name="T48" fmla="*/ 134 w 160"/>
                <a:gd name="T49" fmla="*/ 66 h 140"/>
                <a:gd name="T50" fmla="*/ 148 w 160"/>
                <a:gd name="T51" fmla="*/ 44 h 140"/>
                <a:gd name="T52" fmla="*/ 160 w 160"/>
                <a:gd name="T53" fmla="*/ 34 h 140"/>
                <a:gd name="T54" fmla="*/ 160 w 160"/>
                <a:gd name="T55" fmla="*/ 22 h 140"/>
                <a:gd name="T56" fmla="*/ 158 w 160"/>
                <a:gd name="T57" fmla="*/ 14 h 140"/>
                <a:gd name="T58" fmla="*/ 156 w 160"/>
                <a:gd name="T59" fmla="*/ 10 h 140"/>
                <a:gd name="T60" fmla="*/ 152 w 160"/>
                <a:gd name="T61" fmla="*/ 2 h 140"/>
                <a:gd name="T62" fmla="*/ 146 w 160"/>
                <a:gd name="T63" fmla="*/ 0 h 140"/>
                <a:gd name="T64" fmla="*/ 146 w 160"/>
                <a:gd name="T65" fmla="*/ 12 h 140"/>
                <a:gd name="T66" fmla="*/ 126 w 160"/>
                <a:gd name="T67" fmla="*/ 8 h 140"/>
                <a:gd name="T68" fmla="*/ 116 w 160"/>
                <a:gd name="T69" fmla="*/ 14 h 140"/>
                <a:gd name="T70" fmla="*/ 114 w 160"/>
                <a:gd name="T71" fmla="*/ 14 h 140"/>
                <a:gd name="T72" fmla="*/ 72 w 160"/>
                <a:gd name="T73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</p:grpSp>
      <p:sp>
        <p:nvSpPr>
          <p:cNvPr id="53" name="正圆 181"/>
          <p:cNvSpPr>
            <a:spLocks noChangeArrowheads="1"/>
          </p:cNvSpPr>
          <p:nvPr/>
        </p:nvSpPr>
        <p:spPr bwMode="auto">
          <a:xfrm>
            <a:off x="5510121" y="2553130"/>
            <a:ext cx="1058978" cy="1059119"/>
          </a:xfrm>
          <a:prstGeom prst="ellipse">
            <a:avLst/>
          </a:prstGeom>
          <a:solidFill>
            <a:srgbClr val="E92847"/>
          </a:solidFill>
          <a:ln>
            <a:noFill/>
          </a:ln>
          <a:effectLst/>
        </p:spPr>
        <p:txBody>
          <a:bodyPr lIns="120213" tIns="62645" rIns="120213" bIns="62645" anchor="ctr"/>
          <a:lstStyle/>
          <a:p>
            <a:pPr algn="ctr"/>
            <a:r>
              <a:rPr lang="en-US" sz="533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4" name="正圆 181"/>
          <p:cNvSpPr>
            <a:spLocks noChangeArrowheads="1"/>
          </p:cNvSpPr>
          <p:nvPr/>
        </p:nvSpPr>
        <p:spPr bwMode="auto">
          <a:xfrm>
            <a:off x="4316642" y="5180769"/>
            <a:ext cx="1058978" cy="1049689"/>
          </a:xfrm>
          <a:prstGeom prst="ellipse">
            <a:avLst/>
          </a:prstGeom>
          <a:solidFill>
            <a:srgbClr val="EC4863"/>
          </a:solidFill>
          <a:ln>
            <a:noFill/>
          </a:ln>
          <a:effectLst/>
        </p:spPr>
        <p:txBody>
          <a:bodyPr lIns="120213" tIns="62645" rIns="120213" bIns="62645" anchor="ctr"/>
          <a:lstStyle/>
          <a:p>
            <a:pPr algn="ctr"/>
            <a:r>
              <a:rPr lang="en-US" sz="533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5" name="正圆 181"/>
          <p:cNvSpPr>
            <a:spLocks noChangeArrowheads="1"/>
          </p:cNvSpPr>
          <p:nvPr/>
        </p:nvSpPr>
        <p:spPr bwMode="auto">
          <a:xfrm>
            <a:off x="6898246" y="5112877"/>
            <a:ext cx="1058978" cy="1049689"/>
          </a:xfrm>
          <a:prstGeom prst="ellipse">
            <a:avLst/>
          </a:prstGeom>
          <a:solidFill>
            <a:srgbClr val="F05745"/>
          </a:solidFill>
          <a:ln>
            <a:noFill/>
          </a:ln>
          <a:effectLst/>
        </p:spPr>
        <p:txBody>
          <a:bodyPr lIns="120213" tIns="62645" rIns="120213" bIns="62645" anchor="ctr"/>
          <a:lstStyle/>
          <a:p>
            <a:pPr algn="ctr"/>
            <a:r>
              <a:rPr lang="en-US" sz="533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339463" y="2398886"/>
            <a:ext cx="228005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6-9</a:t>
            </a:r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每月接受市教委委托的第三方评审机构组织的飞行突击检查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62423" y="5148027"/>
            <a:ext cx="282615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按时报送垃圾分类季度检查材料，并获得市教委检查通过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46493" y="5180969"/>
            <a:ext cx="239425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接受上海市教委系统检查，并获得肯定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" y="2047880"/>
            <a:ext cx="1966741" cy="26223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69" y="2570627"/>
            <a:ext cx="2225309" cy="1668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54" y="3115424"/>
            <a:ext cx="2143802" cy="16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鲍鱼素材https://baoyusucai.taobao.com/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1339</Words>
  <Application>Microsoft Office PowerPoint</Application>
  <PresentationFormat>宽屏</PresentationFormat>
  <Paragraphs>122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Helvetica Light</vt:lpstr>
      <vt:lpstr>Open Sans</vt:lpstr>
      <vt:lpstr>Roboto Condensed Light</vt:lpstr>
      <vt:lpstr>本墨绪圆-常规</vt:lpstr>
      <vt:lpstr>等线</vt:lpstr>
      <vt:lpstr>等线 Light</vt:lpstr>
      <vt:lpstr>方正黑体_GBK</vt:lpstr>
      <vt:lpstr>宋体</vt:lpstr>
      <vt:lpstr>微软雅黑</vt:lpstr>
      <vt:lpstr>微软雅黑 Light</vt:lpstr>
      <vt:lpstr>Agency FB</vt:lpstr>
      <vt:lpstr>Arial</vt:lpstr>
      <vt:lpstr>Calibri</vt:lpstr>
      <vt:lpstr>Times New Roman</vt:lpstr>
      <vt:lpstr>鲍鱼素材https://baoyusucai.taobao.com/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</cp:lastModifiedBy>
  <cp:revision>73</cp:revision>
  <dcterms:created xsi:type="dcterms:W3CDTF">2017-11-07T08:29:00Z</dcterms:created>
  <dcterms:modified xsi:type="dcterms:W3CDTF">2020-09-24T00:50:03Z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